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9144000"/>
  <p:notesSz cx="6858000" cy="9144000"/>
  <p:embeddedFontLst>
    <p:embeddedFont>
      <p:font typeface="Helvetica Neue"/>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HelveticaNeue-bold.fntdata"/><Relationship Id="rId23" Type="http://schemas.openxmlformats.org/officeDocument/2006/relationships/slide" Target="slides/slide19.xml"/><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HelveticaNeue-boldItalic.fntdata"/><Relationship Id="rId25" Type="http://schemas.openxmlformats.org/officeDocument/2006/relationships/slide" Target="slides/slide21.xml"/><Relationship Id="rId47" Type="http://schemas.openxmlformats.org/officeDocument/2006/relationships/font" Target="fonts/HelveticaNeue-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4" name="Shape 4"/>
          <p:cNvSpPr txBox="1"/>
          <p:nvPr>
            <p:ph idx="10" type="dt"/>
          </p:nvPr>
        </p:nvSpPr>
        <p:spPr>
          <a:xfrm>
            <a:off x="3886200"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med" w="med" type="none"/>
            <a:tailEnd len="med" w="med" type="none"/>
          </a:ln>
        </p:spPr>
      </p:sp>
      <p:sp>
        <p:nvSpPr>
          <p:cNvPr id="6" name="Shape 6"/>
          <p:cNvSpPr txBox="1"/>
          <p:nvPr>
            <p:ph idx="1" type="body"/>
          </p:nvPr>
        </p:nvSpPr>
        <p:spPr>
          <a:xfrm>
            <a:off x="914400" y="4343400"/>
            <a:ext cx="5029199" cy="4114800"/>
          </a:xfrm>
          <a:prstGeom prst="rect">
            <a:avLst/>
          </a:prstGeom>
          <a:noFill/>
          <a:ln>
            <a:noFill/>
          </a:ln>
        </p:spPr>
        <p:txBody>
          <a:bodyPr anchorCtr="0" anchor="t" bIns="91425" lIns="91425" rIns="91425" tIns="91425"/>
          <a:lstStyle>
            <a:lvl1pPr indent="0" lvl="0" marL="0" marR="0" rtl="0" algn="l">
              <a:spcBef>
                <a:spcPts val="360"/>
              </a:spcBef>
              <a:spcAft>
                <a:spcPts val="0"/>
              </a:spcAft>
              <a:buChar char="●"/>
              <a:defRPr b="0" i="0" sz="1200" u="none" cap="none" strike="noStrike">
                <a:solidFill>
                  <a:schemeClr val="dk1"/>
                </a:solidFill>
                <a:latin typeface="Times New Roman"/>
                <a:ea typeface="Times New Roman"/>
                <a:cs typeface="Times New Roman"/>
                <a:sym typeface="Times New Roman"/>
              </a:defRPr>
            </a:lvl1pPr>
            <a:lvl2pPr indent="0" lvl="1" marL="457200" marR="0" rtl="0" algn="l">
              <a:spcBef>
                <a:spcPts val="360"/>
              </a:spcBef>
              <a:spcAft>
                <a:spcPts val="0"/>
              </a:spcAft>
              <a:buChar char="○"/>
              <a:defRPr b="0" i="0" sz="1200" u="none" cap="none" strike="noStrike">
                <a:solidFill>
                  <a:schemeClr val="dk1"/>
                </a:solidFill>
                <a:latin typeface="Times New Roman"/>
                <a:ea typeface="Times New Roman"/>
                <a:cs typeface="Times New Roman"/>
                <a:sym typeface="Times New Roman"/>
              </a:defRPr>
            </a:lvl2pPr>
            <a:lvl3pPr indent="0" lvl="2" marL="914400" marR="0" rtl="0" algn="l">
              <a:spcBef>
                <a:spcPts val="360"/>
              </a:spcBef>
              <a:spcAft>
                <a:spcPts val="0"/>
              </a:spcAft>
              <a:buChar char="■"/>
              <a:defRPr b="0" i="0" sz="1200" u="none" cap="none" strike="noStrike">
                <a:solidFill>
                  <a:schemeClr val="dk1"/>
                </a:solidFill>
                <a:latin typeface="Times New Roman"/>
                <a:ea typeface="Times New Roman"/>
                <a:cs typeface="Times New Roman"/>
                <a:sym typeface="Times New Roman"/>
              </a:defRPr>
            </a:lvl3pPr>
            <a:lvl4pPr indent="0" lvl="3" marL="1371600" marR="0" rtl="0" algn="l">
              <a:spcBef>
                <a:spcPts val="360"/>
              </a:spcBef>
              <a:spcAft>
                <a:spcPts val="0"/>
              </a:spcAft>
              <a:buChar char="●"/>
              <a:defRPr b="0" i="0" sz="1200" u="none" cap="none" strike="noStrike">
                <a:solidFill>
                  <a:schemeClr val="dk1"/>
                </a:solidFill>
                <a:latin typeface="Times New Roman"/>
                <a:ea typeface="Times New Roman"/>
                <a:cs typeface="Times New Roman"/>
                <a:sym typeface="Times New Roman"/>
              </a:defRPr>
            </a:lvl4pPr>
            <a:lvl5pPr indent="0" lvl="4" marL="1828800" marR="0" rtl="0" algn="l">
              <a:spcBef>
                <a:spcPts val="360"/>
              </a:spcBef>
              <a:spcAft>
                <a:spcPts val="0"/>
              </a:spcAft>
              <a:buChar char="○"/>
              <a:defRPr b="0" i="0" sz="12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6800"/>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8" name="Shape 8"/>
          <p:cNvSpPr txBox="1"/>
          <p:nvPr>
            <p:ph idx="12" type="sldNum"/>
          </p:nvPr>
        </p:nvSpPr>
        <p:spPr>
          <a:xfrm>
            <a:off x="3886200" y="8686800"/>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6" name="Shape 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Shape 163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640" name="Shape 16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Shape 174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747" name="Shape 17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Shape 177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775" name="Shape 17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2" name="Shape 1782"/>
        <p:cNvGrpSpPr/>
        <p:nvPr/>
      </p:nvGrpSpPr>
      <p:grpSpPr>
        <a:xfrm>
          <a:off x="0" y="0"/>
          <a:ext cx="0" cy="0"/>
          <a:chOff x="0" y="0"/>
          <a:chExt cx="0" cy="0"/>
        </a:xfrm>
      </p:grpSpPr>
      <p:sp>
        <p:nvSpPr>
          <p:cNvPr id="1783" name="Shape 178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784" name="Shape 17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2" name="Shape 1812"/>
        <p:cNvGrpSpPr/>
        <p:nvPr/>
      </p:nvGrpSpPr>
      <p:grpSpPr>
        <a:xfrm>
          <a:off x="0" y="0"/>
          <a:ext cx="0" cy="0"/>
          <a:chOff x="0" y="0"/>
          <a:chExt cx="0" cy="0"/>
        </a:xfrm>
      </p:grpSpPr>
      <p:sp>
        <p:nvSpPr>
          <p:cNvPr id="1813" name="Shape 181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814" name="Shape 18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8" name="Shape 1838"/>
        <p:cNvGrpSpPr/>
        <p:nvPr/>
      </p:nvGrpSpPr>
      <p:grpSpPr>
        <a:xfrm>
          <a:off x="0" y="0"/>
          <a:ext cx="0" cy="0"/>
          <a:chOff x="0" y="0"/>
          <a:chExt cx="0" cy="0"/>
        </a:xfrm>
      </p:grpSpPr>
      <p:sp>
        <p:nvSpPr>
          <p:cNvPr id="1839" name="Shape 183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840" name="Shape 18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Shape 188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884" name="Shape 18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7" name="Shape 1897"/>
        <p:cNvGrpSpPr/>
        <p:nvPr/>
      </p:nvGrpSpPr>
      <p:grpSpPr>
        <a:xfrm>
          <a:off x="0" y="0"/>
          <a:ext cx="0" cy="0"/>
          <a:chOff x="0" y="0"/>
          <a:chExt cx="0" cy="0"/>
        </a:xfrm>
      </p:grpSpPr>
      <p:sp>
        <p:nvSpPr>
          <p:cNvPr id="1898" name="Shape 189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899" name="Shape 18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Shape 192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925" name="Shape 19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8" name="Shape 2228"/>
        <p:cNvGrpSpPr/>
        <p:nvPr/>
      </p:nvGrpSpPr>
      <p:grpSpPr>
        <a:xfrm>
          <a:off x="0" y="0"/>
          <a:ext cx="0" cy="0"/>
          <a:chOff x="0" y="0"/>
          <a:chExt cx="0" cy="0"/>
        </a:xfrm>
      </p:grpSpPr>
      <p:sp>
        <p:nvSpPr>
          <p:cNvPr id="2229" name="Shape 222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230" name="Shape 22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6" name="Shape 2306"/>
        <p:cNvGrpSpPr/>
        <p:nvPr/>
      </p:nvGrpSpPr>
      <p:grpSpPr>
        <a:xfrm>
          <a:off x="0" y="0"/>
          <a:ext cx="0" cy="0"/>
          <a:chOff x="0" y="0"/>
          <a:chExt cx="0" cy="0"/>
        </a:xfrm>
      </p:grpSpPr>
      <p:sp>
        <p:nvSpPr>
          <p:cNvPr id="2307" name="Shape 230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308" name="Shape 23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7" name="Shape 2557"/>
        <p:cNvGrpSpPr/>
        <p:nvPr/>
      </p:nvGrpSpPr>
      <p:grpSpPr>
        <a:xfrm>
          <a:off x="0" y="0"/>
          <a:ext cx="0" cy="0"/>
          <a:chOff x="0" y="0"/>
          <a:chExt cx="0" cy="0"/>
        </a:xfrm>
      </p:grpSpPr>
      <p:sp>
        <p:nvSpPr>
          <p:cNvPr id="2558" name="Shape 255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559" name="Shape 25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9" name="Shape 2809"/>
        <p:cNvGrpSpPr/>
        <p:nvPr/>
      </p:nvGrpSpPr>
      <p:grpSpPr>
        <a:xfrm>
          <a:off x="0" y="0"/>
          <a:ext cx="0" cy="0"/>
          <a:chOff x="0" y="0"/>
          <a:chExt cx="0" cy="0"/>
        </a:xfrm>
      </p:grpSpPr>
      <p:sp>
        <p:nvSpPr>
          <p:cNvPr id="2810" name="Shape 281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811" name="Shape 28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3" name="Shape 2993"/>
        <p:cNvGrpSpPr/>
        <p:nvPr/>
      </p:nvGrpSpPr>
      <p:grpSpPr>
        <a:xfrm>
          <a:off x="0" y="0"/>
          <a:ext cx="0" cy="0"/>
          <a:chOff x="0" y="0"/>
          <a:chExt cx="0" cy="0"/>
        </a:xfrm>
      </p:grpSpPr>
      <p:sp>
        <p:nvSpPr>
          <p:cNvPr id="2994" name="Shape 299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995" name="Shape 29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0" name="Shape 3000"/>
        <p:cNvGrpSpPr/>
        <p:nvPr/>
      </p:nvGrpSpPr>
      <p:grpSpPr>
        <a:xfrm>
          <a:off x="0" y="0"/>
          <a:ext cx="0" cy="0"/>
          <a:chOff x="0" y="0"/>
          <a:chExt cx="0" cy="0"/>
        </a:xfrm>
      </p:grpSpPr>
      <p:sp>
        <p:nvSpPr>
          <p:cNvPr id="3001" name="Shape 300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3002" name="Shape 30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8" name="Shape 3008"/>
        <p:cNvGrpSpPr/>
        <p:nvPr/>
      </p:nvGrpSpPr>
      <p:grpSpPr>
        <a:xfrm>
          <a:off x="0" y="0"/>
          <a:ext cx="0" cy="0"/>
          <a:chOff x="0" y="0"/>
          <a:chExt cx="0" cy="0"/>
        </a:xfrm>
      </p:grpSpPr>
      <p:sp>
        <p:nvSpPr>
          <p:cNvPr id="3009" name="Shape 300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3010" name="Shape 30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5" name="Shape 3035"/>
        <p:cNvGrpSpPr/>
        <p:nvPr/>
      </p:nvGrpSpPr>
      <p:grpSpPr>
        <a:xfrm>
          <a:off x="0" y="0"/>
          <a:ext cx="0" cy="0"/>
          <a:chOff x="0" y="0"/>
          <a:chExt cx="0" cy="0"/>
        </a:xfrm>
      </p:grpSpPr>
      <p:sp>
        <p:nvSpPr>
          <p:cNvPr id="3036" name="Shape 303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3037" name="Shape 30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8" name="Shape 3048"/>
        <p:cNvGrpSpPr/>
        <p:nvPr/>
      </p:nvGrpSpPr>
      <p:grpSpPr>
        <a:xfrm>
          <a:off x="0" y="0"/>
          <a:ext cx="0" cy="0"/>
          <a:chOff x="0" y="0"/>
          <a:chExt cx="0" cy="0"/>
        </a:xfrm>
      </p:grpSpPr>
      <p:sp>
        <p:nvSpPr>
          <p:cNvPr id="3049" name="Shape 30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50" name="Shape 3050"/>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051" name="Shape 3051"/>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7" name="Shape 3057"/>
        <p:cNvGrpSpPr/>
        <p:nvPr/>
      </p:nvGrpSpPr>
      <p:grpSpPr>
        <a:xfrm>
          <a:off x="0" y="0"/>
          <a:ext cx="0" cy="0"/>
          <a:chOff x="0" y="0"/>
          <a:chExt cx="0" cy="0"/>
        </a:xfrm>
      </p:grpSpPr>
      <p:sp>
        <p:nvSpPr>
          <p:cNvPr id="3058" name="Shape 30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59" name="Shape 3059"/>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060" name="Shape 3060"/>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5" name="Shape 3065"/>
        <p:cNvGrpSpPr/>
        <p:nvPr/>
      </p:nvGrpSpPr>
      <p:grpSpPr>
        <a:xfrm>
          <a:off x="0" y="0"/>
          <a:ext cx="0" cy="0"/>
          <a:chOff x="0" y="0"/>
          <a:chExt cx="0" cy="0"/>
        </a:xfrm>
      </p:grpSpPr>
      <p:sp>
        <p:nvSpPr>
          <p:cNvPr id="3066" name="Shape 30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67" name="Shape 3067"/>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068" name="Shape 3068"/>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6" name="Shape 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5" name="Shape 3075"/>
        <p:cNvGrpSpPr/>
        <p:nvPr/>
      </p:nvGrpSpPr>
      <p:grpSpPr>
        <a:xfrm>
          <a:off x="0" y="0"/>
          <a:ext cx="0" cy="0"/>
          <a:chOff x="0" y="0"/>
          <a:chExt cx="0" cy="0"/>
        </a:xfrm>
      </p:grpSpPr>
      <p:sp>
        <p:nvSpPr>
          <p:cNvPr id="3076" name="Shape 30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77" name="Shape 3077"/>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078" name="Shape 3078"/>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2" name="Shape 3082"/>
        <p:cNvGrpSpPr/>
        <p:nvPr/>
      </p:nvGrpSpPr>
      <p:grpSpPr>
        <a:xfrm>
          <a:off x="0" y="0"/>
          <a:ext cx="0" cy="0"/>
          <a:chOff x="0" y="0"/>
          <a:chExt cx="0" cy="0"/>
        </a:xfrm>
      </p:grpSpPr>
      <p:sp>
        <p:nvSpPr>
          <p:cNvPr id="3083" name="Shape 30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84" name="Shape 308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085" name="Shape 3085"/>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2" name="Shape 3092"/>
        <p:cNvGrpSpPr/>
        <p:nvPr/>
      </p:nvGrpSpPr>
      <p:grpSpPr>
        <a:xfrm>
          <a:off x="0" y="0"/>
          <a:ext cx="0" cy="0"/>
          <a:chOff x="0" y="0"/>
          <a:chExt cx="0" cy="0"/>
        </a:xfrm>
      </p:grpSpPr>
      <p:sp>
        <p:nvSpPr>
          <p:cNvPr id="3093" name="Shape 30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94" name="Shape 309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095" name="Shape 3095"/>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9" name="Shape 3099"/>
        <p:cNvGrpSpPr/>
        <p:nvPr/>
      </p:nvGrpSpPr>
      <p:grpSpPr>
        <a:xfrm>
          <a:off x="0" y="0"/>
          <a:ext cx="0" cy="0"/>
          <a:chOff x="0" y="0"/>
          <a:chExt cx="0" cy="0"/>
        </a:xfrm>
      </p:grpSpPr>
      <p:sp>
        <p:nvSpPr>
          <p:cNvPr id="3100" name="Shape 31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01" name="Shape 3101"/>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102" name="Shape 3102"/>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6" name="Shape 3106"/>
        <p:cNvGrpSpPr/>
        <p:nvPr/>
      </p:nvGrpSpPr>
      <p:grpSpPr>
        <a:xfrm>
          <a:off x="0" y="0"/>
          <a:ext cx="0" cy="0"/>
          <a:chOff x="0" y="0"/>
          <a:chExt cx="0" cy="0"/>
        </a:xfrm>
      </p:grpSpPr>
      <p:sp>
        <p:nvSpPr>
          <p:cNvPr id="3107" name="Shape 31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08" name="Shape 310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109" name="Shape 3109"/>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3" name="Shape 3113"/>
        <p:cNvGrpSpPr/>
        <p:nvPr/>
      </p:nvGrpSpPr>
      <p:grpSpPr>
        <a:xfrm>
          <a:off x="0" y="0"/>
          <a:ext cx="0" cy="0"/>
          <a:chOff x="0" y="0"/>
          <a:chExt cx="0" cy="0"/>
        </a:xfrm>
      </p:grpSpPr>
      <p:sp>
        <p:nvSpPr>
          <p:cNvPr id="3114" name="Shape 31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15" name="Shape 3115"/>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rPr lang="en-US"/>
              <a:t>Also used in discord, a famous gaming communication app</a:t>
            </a:r>
          </a:p>
        </p:txBody>
      </p:sp>
      <p:sp>
        <p:nvSpPr>
          <p:cNvPr id="3116" name="Shape 3116"/>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1" name="Shape 3121"/>
        <p:cNvGrpSpPr/>
        <p:nvPr/>
      </p:nvGrpSpPr>
      <p:grpSpPr>
        <a:xfrm>
          <a:off x="0" y="0"/>
          <a:ext cx="0" cy="0"/>
          <a:chOff x="0" y="0"/>
          <a:chExt cx="0" cy="0"/>
        </a:xfrm>
      </p:grpSpPr>
      <p:sp>
        <p:nvSpPr>
          <p:cNvPr id="3122" name="Shape 31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23" name="Shape 3123"/>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124" name="Shape 3124"/>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8" name="Shape 3128"/>
        <p:cNvGrpSpPr/>
        <p:nvPr/>
      </p:nvGrpSpPr>
      <p:grpSpPr>
        <a:xfrm>
          <a:off x="0" y="0"/>
          <a:ext cx="0" cy="0"/>
          <a:chOff x="0" y="0"/>
          <a:chExt cx="0" cy="0"/>
        </a:xfrm>
      </p:grpSpPr>
      <p:sp>
        <p:nvSpPr>
          <p:cNvPr id="3129" name="Shape 31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30" name="Shape 3130"/>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131" name="Shape 3131"/>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6" name="Shape 3136"/>
        <p:cNvGrpSpPr/>
        <p:nvPr/>
      </p:nvGrpSpPr>
      <p:grpSpPr>
        <a:xfrm>
          <a:off x="0" y="0"/>
          <a:ext cx="0" cy="0"/>
          <a:chOff x="0" y="0"/>
          <a:chExt cx="0" cy="0"/>
        </a:xfrm>
      </p:grpSpPr>
      <p:sp>
        <p:nvSpPr>
          <p:cNvPr id="3137" name="Shape 31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38" name="Shape 313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139" name="Shape 3139"/>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4" name="Shape 3144"/>
        <p:cNvGrpSpPr/>
        <p:nvPr/>
      </p:nvGrpSpPr>
      <p:grpSpPr>
        <a:xfrm>
          <a:off x="0" y="0"/>
          <a:ext cx="0" cy="0"/>
          <a:chOff x="0" y="0"/>
          <a:chExt cx="0" cy="0"/>
        </a:xfrm>
      </p:grpSpPr>
      <p:sp>
        <p:nvSpPr>
          <p:cNvPr id="3145" name="Shape 3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46" name="Shape 3146"/>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147" name="Shape 3147"/>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1" name="Shape 3151"/>
        <p:cNvGrpSpPr/>
        <p:nvPr/>
      </p:nvGrpSpPr>
      <p:grpSpPr>
        <a:xfrm>
          <a:off x="0" y="0"/>
          <a:ext cx="0" cy="0"/>
          <a:chOff x="0" y="0"/>
          <a:chExt cx="0" cy="0"/>
        </a:xfrm>
      </p:grpSpPr>
      <p:sp>
        <p:nvSpPr>
          <p:cNvPr id="3152" name="Shape 31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53" name="Shape 3153"/>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
        <p:nvSpPr>
          <p:cNvPr id="3154" name="Shape 3154"/>
          <p:cNvSpPr txBox="1"/>
          <p:nvPr>
            <p:ph idx="12" type="sldNum"/>
          </p:nvPr>
        </p:nvSpPr>
        <p:spPr>
          <a:xfrm>
            <a:off x="3886200" y="8686800"/>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81" name="Shape 2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86" name="Shape 2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Shape 121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212" name="Shape 1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Shape 121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218" name="Shape 1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5" name="Shape 15"/>
        <p:cNvGrpSpPr/>
        <p:nvPr/>
      </p:nvGrpSpPr>
      <p:grpSpPr>
        <a:xfrm>
          <a:off x="0" y="0"/>
          <a:ext cx="0" cy="0"/>
          <a:chOff x="0" y="0"/>
          <a:chExt cx="0" cy="0"/>
        </a:xfrm>
      </p:grpSpPr>
      <p:sp>
        <p:nvSpPr>
          <p:cNvPr id="16" name="Shape 16"/>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17" name="Shape 17"/>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18" name="Shape 18"/>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685800" y="609600"/>
            <a:ext cx="77724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74" name="Shape 74"/>
          <p:cNvSpPr txBox="1"/>
          <p:nvPr>
            <p:ph idx="1" type="body"/>
          </p:nvPr>
        </p:nvSpPr>
        <p:spPr>
          <a:xfrm rot="5400000">
            <a:off x="2514599" y="152399"/>
            <a:ext cx="4114800" cy="77724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spcAft>
                <a:spcPts val="0"/>
              </a:spcAft>
              <a:buClr>
                <a:schemeClr val="dk1"/>
              </a:buClr>
              <a:buSzPct val="1000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spcAft>
                <a:spcPts val="0"/>
              </a:spcAft>
              <a:buClr>
                <a:schemeClr val="dk1"/>
              </a:buClr>
              <a:buSzPct val="1000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75" name="Shape 75"/>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76" name="Shape 76"/>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77" name="Shape 77"/>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4743450" y="2381249"/>
            <a:ext cx="5486399" cy="19431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80" name="Shape 80"/>
          <p:cNvSpPr txBox="1"/>
          <p:nvPr>
            <p:ph idx="1" type="body"/>
          </p:nvPr>
        </p:nvSpPr>
        <p:spPr>
          <a:xfrm rot="5400000">
            <a:off x="781050" y="514349"/>
            <a:ext cx="5486399" cy="56769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spcAft>
                <a:spcPts val="0"/>
              </a:spcAft>
              <a:buClr>
                <a:schemeClr val="dk1"/>
              </a:buClr>
              <a:buSzPct val="1000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spcAft>
                <a:spcPts val="0"/>
              </a:spcAft>
              <a:buClr>
                <a:schemeClr val="dk1"/>
              </a:buClr>
              <a:buSzPct val="1000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81" name="Shape 81"/>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82" name="Shape 82"/>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83" name="Shape 83"/>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9" name="Shape 19"/>
        <p:cNvGrpSpPr/>
        <p:nvPr/>
      </p:nvGrpSpPr>
      <p:grpSpPr>
        <a:xfrm>
          <a:off x="0" y="0"/>
          <a:ext cx="0" cy="0"/>
          <a:chOff x="0" y="0"/>
          <a:chExt cx="0" cy="0"/>
        </a:xfrm>
      </p:grpSpPr>
      <p:sp>
        <p:nvSpPr>
          <p:cNvPr id="20" name="Shape 20"/>
          <p:cNvSpPr txBox="1"/>
          <p:nvPr>
            <p:ph type="title"/>
          </p:nvPr>
        </p:nvSpPr>
        <p:spPr>
          <a:xfrm>
            <a:off x="685800" y="609600"/>
            <a:ext cx="77724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21" name="Shape 21"/>
          <p:cNvSpPr txBox="1"/>
          <p:nvPr>
            <p:ph idx="1" type="body"/>
          </p:nvPr>
        </p:nvSpPr>
        <p:spPr>
          <a:xfrm>
            <a:off x="685800" y="1981200"/>
            <a:ext cx="7772400" cy="41148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spcAft>
                <a:spcPts val="0"/>
              </a:spcAft>
              <a:buClr>
                <a:schemeClr val="dk1"/>
              </a:buClr>
              <a:buSzPct val="1000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spcAft>
                <a:spcPts val="0"/>
              </a:spcAft>
              <a:buClr>
                <a:schemeClr val="dk1"/>
              </a:buClr>
              <a:buSzPct val="1000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22" name="Shape 22"/>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23" name="Shape 23"/>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24" name="Shape 24"/>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5" name="Shape 25"/>
        <p:cNvGrpSpPr/>
        <p:nvPr/>
      </p:nvGrpSpPr>
      <p:grpSpPr>
        <a:xfrm>
          <a:off x="0" y="0"/>
          <a:ext cx="0" cy="0"/>
          <a:chOff x="0" y="0"/>
          <a:chExt cx="0" cy="0"/>
        </a:xfrm>
      </p:grpSpPr>
      <p:sp>
        <p:nvSpPr>
          <p:cNvPr id="26" name="Shape 26"/>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27" name="Shape 27"/>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640"/>
              </a:spcBef>
              <a:spcAft>
                <a:spcPts val="0"/>
              </a:spcAft>
              <a:buClr>
                <a:schemeClr val="dk1"/>
              </a:buClr>
              <a:buFont typeface="Times New Roman"/>
              <a:buNone/>
              <a:defRPr b="0" i="0" sz="3200" u="none" cap="none" strike="noStrike">
                <a:solidFill>
                  <a:schemeClr val="dk1"/>
                </a:solidFill>
                <a:latin typeface="Times New Roman"/>
                <a:ea typeface="Times New Roman"/>
                <a:cs typeface="Times New Roman"/>
                <a:sym typeface="Times New Roman"/>
              </a:defRPr>
            </a:lvl1pPr>
            <a:lvl2pPr indent="0" lvl="1" marL="457200" marR="0" rtl="0" algn="ctr">
              <a:spcBef>
                <a:spcPts val="560"/>
              </a:spcBef>
              <a:spcAft>
                <a:spcPts val="0"/>
              </a:spcAft>
              <a:buClr>
                <a:schemeClr val="dk1"/>
              </a:buClr>
              <a:buFont typeface="Times New Roman"/>
              <a:buNone/>
              <a:defRPr b="0" i="0" sz="2800" u="none" cap="none" strike="noStrike">
                <a:solidFill>
                  <a:schemeClr val="dk1"/>
                </a:solidFill>
                <a:latin typeface="Times New Roman"/>
                <a:ea typeface="Times New Roman"/>
                <a:cs typeface="Times New Roman"/>
                <a:sym typeface="Times New Roman"/>
              </a:defRPr>
            </a:lvl2pPr>
            <a:lvl3pPr indent="0" lvl="2" marL="914400" marR="0" rtl="0" algn="ctr">
              <a:spcBef>
                <a:spcPts val="480"/>
              </a:spcBef>
              <a:spcAft>
                <a:spcPts val="0"/>
              </a:spcAft>
              <a:buClr>
                <a:schemeClr val="dk1"/>
              </a:buClr>
              <a:buFont typeface="Times New Roman"/>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ctr">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4pPr>
            <a:lvl5pPr indent="0" lvl="4" marL="1828800" marR="0" rtl="0" algn="ctr">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5pPr>
            <a:lvl6pPr indent="0" lvl="5" marL="2286000" marR="0" rtl="0" algn="ctr">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6pPr>
            <a:lvl7pPr indent="0" lvl="6" marL="2743200" marR="0" rtl="0" algn="ctr">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7pPr>
            <a:lvl8pPr indent="0" lvl="7" marL="3200400" marR="0" rtl="0" algn="ctr">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8pPr>
            <a:lvl9pPr indent="0" lvl="8" marL="3657600" marR="0" rtl="0" algn="ctr">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28" name="Shape 28"/>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29" name="Shape 29"/>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30" name="Shape 30"/>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1" name="Shape 31"/>
        <p:cNvGrpSpPr/>
        <p:nvPr/>
      </p:nvGrpSpPr>
      <p:grpSpPr>
        <a:xfrm>
          <a:off x="0" y="0"/>
          <a:ext cx="0" cy="0"/>
          <a:chOff x="0" y="0"/>
          <a:chExt cx="0" cy="0"/>
        </a:xfrm>
      </p:grpSpPr>
      <p:sp>
        <p:nvSpPr>
          <p:cNvPr id="32" name="Shape 32"/>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33" name="Shape 33"/>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1pPr>
            <a:lvl2pPr indent="0" lvl="1" marL="457200" marR="0" rtl="0" algn="l">
              <a:spcBef>
                <a:spcPts val="360"/>
              </a:spcBef>
              <a:spcAft>
                <a:spcPts val="0"/>
              </a:spcAft>
              <a:buClr>
                <a:schemeClr val="dk1"/>
              </a:buClr>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320"/>
              </a:spcBef>
              <a:spcAft>
                <a:spcPts val="0"/>
              </a:spcAft>
              <a:buClr>
                <a:schemeClr val="dk1"/>
              </a:buClr>
              <a:buFont typeface="Times New Roman"/>
              <a:buNone/>
              <a:defRPr b="0" i="0" sz="1600" u="none" cap="none" strike="noStrike">
                <a:solidFill>
                  <a:schemeClr val="dk1"/>
                </a:solidFill>
                <a:latin typeface="Times New Roman"/>
                <a:ea typeface="Times New Roman"/>
                <a:cs typeface="Times New Roman"/>
                <a:sym typeface="Times New Roman"/>
              </a:defRPr>
            </a:lvl3pPr>
            <a:lvl4pPr indent="0" lvl="3" marL="1371600" marR="0" rtl="0" algn="l">
              <a:spcBef>
                <a:spcPts val="280"/>
              </a:spcBef>
              <a:spcAft>
                <a:spcPts val="0"/>
              </a:spcAft>
              <a:buClr>
                <a:schemeClr val="dk1"/>
              </a:buClr>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1828800" marR="0" rtl="0" algn="l">
              <a:spcBef>
                <a:spcPts val="280"/>
              </a:spcBef>
              <a:spcAft>
                <a:spcPts val="0"/>
              </a:spcAft>
              <a:buClr>
                <a:schemeClr val="dk1"/>
              </a:buClr>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2286000" marR="0" rtl="0" algn="l">
              <a:spcBef>
                <a:spcPts val="280"/>
              </a:spcBef>
              <a:spcAft>
                <a:spcPts val="0"/>
              </a:spcAft>
              <a:buClr>
                <a:schemeClr val="dk1"/>
              </a:buClr>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2743200" marR="0" rtl="0" algn="l">
              <a:spcBef>
                <a:spcPts val="280"/>
              </a:spcBef>
              <a:spcAft>
                <a:spcPts val="0"/>
              </a:spcAft>
              <a:buClr>
                <a:schemeClr val="dk1"/>
              </a:buClr>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3200400" marR="0" rtl="0" algn="l">
              <a:spcBef>
                <a:spcPts val="280"/>
              </a:spcBef>
              <a:spcAft>
                <a:spcPts val="0"/>
              </a:spcAft>
              <a:buClr>
                <a:schemeClr val="dk1"/>
              </a:buClr>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3657600" marR="0" rtl="0" algn="l">
              <a:spcBef>
                <a:spcPts val="280"/>
              </a:spcBef>
              <a:spcAft>
                <a:spcPts val="0"/>
              </a:spcAft>
              <a:buClr>
                <a:schemeClr val="dk1"/>
              </a:buClr>
              <a:buFont typeface="Times New Roman"/>
              <a:buNone/>
              <a:defRPr b="0" i="0" sz="1400" u="none" cap="none" strike="noStrike">
                <a:solidFill>
                  <a:schemeClr val="dk1"/>
                </a:solidFill>
                <a:latin typeface="Times New Roman"/>
                <a:ea typeface="Times New Roman"/>
                <a:cs typeface="Times New Roman"/>
                <a:sym typeface="Times New Roman"/>
              </a:defRPr>
            </a:lvl9pPr>
          </a:lstStyle>
          <a:p/>
        </p:txBody>
      </p:sp>
      <p:sp>
        <p:nvSpPr>
          <p:cNvPr id="34" name="Shape 34"/>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35" name="Shape 35"/>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 name="Shape 36"/>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7" name="Shape 37"/>
        <p:cNvGrpSpPr/>
        <p:nvPr/>
      </p:nvGrpSpPr>
      <p:grpSpPr>
        <a:xfrm>
          <a:off x="0" y="0"/>
          <a:ext cx="0" cy="0"/>
          <a:chOff x="0" y="0"/>
          <a:chExt cx="0" cy="0"/>
        </a:xfrm>
      </p:grpSpPr>
      <p:sp>
        <p:nvSpPr>
          <p:cNvPr id="38" name="Shape 38"/>
          <p:cNvSpPr txBox="1"/>
          <p:nvPr>
            <p:ph type="title"/>
          </p:nvPr>
        </p:nvSpPr>
        <p:spPr>
          <a:xfrm>
            <a:off x="685800" y="609600"/>
            <a:ext cx="77724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39" name="Shape 39"/>
          <p:cNvSpPr txBox="1"/>
          <p:nvPr>
            <p:ph idx="1" type="body"/>
          </p:nvPr>
        </p:nvSpPr>
        <p:spPr>
          <a:xfrm>
            <a:off x="685800" y="1981200"/>
            <a:ext cx="3809999" cy="41148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133350" lvl="1" marL="742950" marR="0" rtl="0" algn="l">
              <a:spcBef>
                <a:spcPts val="480"/>
              </a:spcBef>
              <a:spcAft>
                <a:spcPts val="0"/>
              </a:spcAft>
              <a:buClr>
                <a:schemeClr val="dk1"/>
              </a:buClr>
              <a:buSzPct val="1000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0" name="Shape 40"/>
          <p:cNvSpPr txBox="1"/>
          <p:nvPr>
            <p:ph idx="2" type="body"/>
          </p:nvPr>
        </p:nvSpPr>
        <p:spPr>
          <a:xfrm>
            <a:off x="4648200" y="1981200"/>
            <a:ext cx="3809999" cy="41148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Times New Roman"/>
              <a:buChar char="•"/>
              <a:defRPr b="0" i="0" sz="2800" u="none" cap="none" strike="noStrike">
                <a:solidFill>
                  <a:schemeClr val="dk1"/>
                </a:solidFill>
                <a:latin typeface="Times New Roman"/>
                <a:ea typeface="Times New Roman"/>
                <a:cs typeface="Times New Roman"/>
                <a:sym typeface="Times New Roman"/>
              </a:defRPr>
            </a:lvl1pPr>
            <a:lvl2pPr indent="-133350" lvl="1" marL="742950" marR="0" rtl="0" algn="l">
              <a:spcBef>
                <a:spcPts val="480"/>
              </a:spcBef>
              <a:spcAft>
                <a:spcPts val="0"/>
              </a:spcAft>
              <a:buClr>
                <a:schemeClr val="dk1"/>
              </a:buClr>
              <a:buSzPct val="100000"/>
              <a:buFont typeface="Times New Roman"/>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1" name="Shape 41"/>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42" name="Shape 42"/>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43" name="Shape 43"/>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4" name="Shape 44"/>
        <p:cNvGrpSpPr/>
        <p:nvPr/>
      </p:nvGrpSpPr>
      <p:grpSpPr>
        <a:xfrm>
          <a:off x="0" y="0"/>
          <a:ext cx="0" cy="0"/>
          <a:chOff x="0" y="0"/>
          <a:chExt cx="0" cy="0"/>
        </a:xfrm>
      </p:grpSpPr>
      <p:sp>
        <p:nvSpPr>
          <p:cNvPr id="45" name="Shape 45"/>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46" name="Shape 46"/>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Times New Roman"/>
              <a:buNone/>
              <a:defRPr b="1" i="0" sz="2400" u="none" cap="none" strike="noStrike">
                <a:solidFill>
                  <a:schemeClr val="dk1"/>
                </a:solidFill>
                <a:latin typeface="Times New Roman"/>
                <a:ea typeface="Times New Roman"/>
                <a:cs typeface="Times New Roman"/>
                <a:sym typeface="Times New Roman"/>
              </a:defRPr>
            </a:lvl1pPr>
            <a:lvl2pPr indent="0" lvl="1" marL="457200" marR="0" rtl="0" algn="l">
              <a:spcBef>
                <a:spcPts val="400"/>
              </a:spcBef>
              <a:spcAft>
                <a:spcPts val="0"/>
              </a:spcAft>
              <a:buClr>
                <a:schemeClr val="dk1"/>
              </a:buClr>
              <a:buFont typeface="Times New Roman"/>
              <a:buNone/>
              <a:defRPr b="1" i="0" sz="2000" u="none" cap="none" strike="noStrike">
                <a:solidFill>
                  <a:schemeClr val="dk1"/>
                </a:solidFill>
                <a:latin typeface="Times New Roman"/>
                <a:ea typeface="Times New Roman"/>
                <a:cs typeface="Times New Roman"/>
                <a:sym typeface="Times New Roman"/>
              </a:defRPr>
            </a:lvl2pPr>
            <a:lvl3pPr indent="0" lvl="2" marL="914400" marR="0" rtl="0" algn="l">
              <a:spcBef>
                <a:spcPts val="360"/>
              </a:spcBef>
              <a:spcAft>
                <a:spcPts val="0"/>
              </a:spcAft>
              <a:buClr>
                <a:schemeClr val="dk1"/>
              </a:buClr>
              <a:buFont typeface="Times New Roman"/>
              <a:buNone/>
              <a:defRPr b="1"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4pPr>
            <a:lvl5pPr indent="0" lvl="4" marL="18288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5pPr>
            <a:lvl6pPr indent="0" lvl="5" marL="22860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9pPr>
          </a:lstStyle>
          <a:p/>
        </p:txBody>
      </p:sp>
      <p:sp>
        <p:nvSpPr>
          <p:cNvPr id="47" name="Shape 47"/>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Times New Roman"/>
              <a:buChar char="•"/>
              <a:defRPr b="0" i="0" sz="2400" u="none" cap="none" strike="noStrike">
                <a:solidFill>
                  <a:schemeClr val="dk1"/>
                </a:solidFill>
                <a:latin typeface="Times New Roman"/>
                <a:ea typeface="Times New Roman"/>
                <a:cs typeface="Times New Roman"/>
                <a:sym typeface="Times New Roman"/>
              </a:defRPr>
            </a:lvl1pPr>
            <a:lvl2pPr indent="-158750" lvl="1" marL="74295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2pPr>
            <a:lvl3pPr indent="-114300" lvl="2" marL="11430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3pPr>
            <a:lvl4pPr indent="-127000" lvl="3" marL="16002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4pPr>
            <a:lvl5pPr indent="-127000" lvl="4" marL="20574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127000" lvl="5" marL="25146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6pPr>
            <a:lvl7pPr indent="-127000" lvl="6" marL="29718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7pPr>
            <a:lvl8pPr indent="-127000" lvl="7" marL="34290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8pPr>
            <a:lvl9pPr indent="-127000" lvl="8" marL="38862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48" name="Shape 48"/>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Times New Roman"/>
              <a:buNone/>
              <a:defRPr b="1" i="0" sz="2400" u="none" cap="none" strike="noStrike">
                <a:solidFill>
                  <a:schemeClr val="dk1"/>
                </a:solidFill>
                <a:latin typeface="Times New Roman"/>
                <a:ea typeface="Times New Roman"/>
                <a:cs typeface="Times New Roman"/>
                <a:sym typeface="Times New Roman"/>
              </a:defRPr>
            </a:lvl1pPr>
            <a:lvl2pPr indent="0" lvl="1" marL="457200" marR="0" rtl="0" algn="l">
              <a:spcBef>
                <a:spcPts val="400"/>
              </a:spcBef>
              <a:spcAft>
                <a:spcPts val="0"/>
              </a:spcAft>
              <a:buClr>
                <a:schemeClr val="dk1"/>
              </a:buClr>
              <a:buFont typeface="Times New Roman"/>
              <a:buNone/>
              <a:defRPr b="1" i="0" sz="2000" u="none" cap="none" strike="noStrike">
                <a:solidFill>
                  <a:schemeClr val="dk1"/>
                </a:solidFill>
                <a:latin typeface="Times New Roman"/>
                <a:ea typeface="Times New Roman"/>
                <a:cs typeface="Times New Roman"/>
                <a:sym typeface="Times New Roman"/>
              </a:defRPr>
            </a:lvl2pPr>
            <a:lvl3pPr indent="0" lvl="2" marL="914400" marR="0" rtl="0" algn="l">
              <a:spcBef>
                <a:spcPts val="360"/>
              </a:spcBef>
              <a:spcAft>
                <a:spcPts val="0"/>
              </a:spcAft>
              <a:buClr>
                <a:schemeClr val="dk1"/>
              </a:buClr>
              <a:buFont typeface="Times New Roman"/>
              <a:buNone/>
              <a:defRPr b="1"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4pPr>
            <a:lvl5pPr indent="0" lvl="4" marL="18288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5pPr>
            <a:lvl6pPr indent="0" lvl="5" marL="22860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spcBef>
                <a:spcPts val="320"/>
              </a:spcBef>
              <a:spcAft>
                <a:spcPts val="0"/>
              </a:spcAft>
              <a:buClr>
                <a:schemeClr val="dk1"/>
              </a:buClr>
              <a:buFont typeface="Times New Roman"/>
              <a:buNone/>
              <a:defRPr b="1" i="0" sz="1600" u="none" cap="none" strike="noStrike">
                <a:solidFill>
                  <a:schemeClr val="dk1"/>
                </a:solidFill>
                <a:latin typeface="Times New Roman"/>
                <a:ea typeface="Times New Roman"/>
                <a:cs typeface="Times New Roman"/>
                <a:sym typeface="Times New Roman"/>
              </a:defRPr>
            </a:lvl9pPr>
          </a:lstStyle>
          <a:p/>
        </p:txBody>
      </p:sp>
      <p:sp>
        <p:nvSpPr>
          <p:cNvPr id="49" name="Shape 49"/>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Times New Roman"/>
              <a:buChar char="•"/>
              <a:defRPr b="0" i="0" sz="2400" u="none" cap="none" strike="noStrike">
                <a:solidFill>
                  <a:schemeClr val="dk1"/>
                </a:solidFill>
                <a:latin typeface="Times New Roman"/>
                <a:ea typeface="Times New Roman"/>
                <a:cs typeface="Times New Roman"/>
                <a:sym typeface="Times New Roman"/>
              </a:defRPr>
            </a:lvl1pPr>
            <a:lvl2pPr indent="-158750" lvl="1" marL="74295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2pPr>
            <a:lvl3pPr indent="-114300" lvl="2" marL="1143000" marR="0" rtl="0" algn="l">
              <a:spcBef>
                <a:spcPts val="360"/>
              </a:spcBef>
              <a:spcAft>
                <a:spcPts val="0"/>
              </a:spcAft>
              <a:buClr>
                <a:schemeClr val="dk1"/>
              </a:buClr>
              <a:buSzPct val="100000"/>
              <a:buFont typeface="Times New Roman"/>
              <a:buChar char="•"/>
              <a:defRPr b="0" i="0" sz="1800" u="none" cap="none" strike="noStrike">
                <a:solidFill>
                  <a:schemeClr val="dk1"/>
                </a:solidFill>
                <a:latin typeface="Times New Roman"/>
                <a:ea typeface="Times New Roman"/>
                <a:cs typeface="Times New Roman"/>
                <a:sym typeface="Times New Roman"/>
              </a:defRPr>
            </a:lvl3pPr>
            <a:lvl4pPr indent="-127000" lvl="3" marL="16002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4pPr>
            <a:lvl5pPr indent="-127000" lvl="4" marL="20574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127000" lvl="5" marL="25146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6pPr>
            <a:lvl7pPr indent="-127000" lvl="6" marL="29718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7pPr>
            <a:lvl8pPr indent="-127000" lvl="7" marL="34290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8pPr>
            <a:lvl9pPr indent="-127000" lvl="8" marL="3886200" marR="0" rtl="0" algn="l">
              <a:spcBef>
                <a:spcPts val="320"/>
              </a:spcBef>
              <a:spcAft>
                <a:spcPts val="0"/>
              </a:spcAft>
              <a:buClr>
                <a:schemeClr val="dk1"/>
              </a:buClr>
              <a:buSzPct val="100000"/>
              <a:buFont typeface="Times New Roman"/>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50" name="Shape 50"/>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51" name="Shape 51"/>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52" name="Shape 52"/>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3" name="Shape 53"/>
        <p:cNvGrpSpPr/>
        <p:nvPr/>
      </p:nvGrpSpPr>
      <p:grpSpPr>
        <a:xfrm>
          <a:off x="0" y="0"/>
          <a:ext cx="0" cy="0"/>
          <a:chOff x="0" y="0"/>
          <a:chExt cx="0" cy="0"/>
        </a:xfrm>
      </p:grpSpPr>
      <p:sp>
        <p:nvSpPr>
          <p:cNvPr id="54" name="Shape 54"/>
          <p:cNvSpPr txBox="1"/>
          <p:nvPr>
            <p:ph type="title"/>
          </p:nvPr>
        </p:nvSpPr>
        <p:spPr>
          <a:xfrm>
            <a:off x="685800" y="609600"/>
            <a:ext cx="77724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55" name="Shape 55"/>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56" name="Shape 56"/>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57" name="Shape 57"/>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60" name="Shape 60"/>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spcAft>
                <a:spcPts val="0"/>
              </a:spcAft>
              <a:buClr>
                <a:schemeClr val="dk1"/>
              </a:buClr>
              <a:buSzPct val="1000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spcAft>
                <a:spcPts val="0"/>
              </a:spcAft>
              <a:buClr>
                <a:schemeClr val="dk1"/>
              </a:buClr>
              <a:buSzPct val="1000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1" name="Shape 61"/>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457200" marR="0" rtl="0" algn="l">
              <a:spcBef>
                <a:spcPts val="240"/>
              </a:spcBef>
              <a:spcAft>
                <a:spcPts val="0"/>
              </a:spcAft>
              <a:buClr>
                <a:schemeClr val="dk1"/>
              </a:buClr>
              <a:buFont typeface="Times New Roman"/>
              <a:buNone/>
              <a:defRPr b="0" i="0" sz="1200" u="none" cap="none" strike="noStrike">
                <a:solidFill>
                  <a:schemeClr val="dk1"/>
                </a:solidFill>
                <a:latin typeface="Times New Roman"/>
                <a:ea typeface="Times New Roman"/>
                <a:cs typeface="Times New Roman"/>
                <a:sym typeface="Times New Roman"/>
              </a:defRPr>
            </a:lvl2pPr>
            <a:lvl3pPr indent="0" lvl="2" marL="914400" marR="0" rtl="0" algn="l">
              <a:spcBef>
                <a:spcPts val="200"/>
              </a:spcBef>
              <a:spcAft>
                <a:spcPts val="0"/>
              </a:spcAft>
              <a:buClr>
                <a:schemeClr val="dk1"/>
              </a:buClr>
              <a:buFont typeface="Times New Roman"/>
              <a:buNone/>
              <a:defRPr b="0" i="0" sz="1000" u="none" cap="none" strike="noStrike">
                <a:solidFill>
                  <a:schemeClr val="dk1"/>
                </a:solidFill>
                <a:latin typeface="Times New Roman"/>
                <a:ea typeface="Times New Roman"/>
                <a:cs typeface="Times New Roman"/>
                <a:sym typeface="Times New Roman"/>
              </a:defRPr>
            </a:lvl3pPr>
            <a:lvl4pPr indent="0" lvl="3" marL="13716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4pPr>
            <a:lvl5pPr indent="0" lvl="4" marL="18288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5pPr>
            <a:lvl6pPr indent="0" lvl="5" marL="22860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6pPr>
            <a:lvl7pPr indent="0" lvl="6" marL="27432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7pPr>
            <a:lvl8pPr indent="0" lvl="7" marL="32004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8pPr>
            <a:lvl9pPr indent="0" lvl="8" marL="36576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9pPr>
          </a:lstStyle>
          <a:p/>
        </p:txBody>
      </p:sp>
      <p:sp>
        <p:nvSpPr>
          <p:cNvPr id="62" name="Shape 62"/>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63" name="Shape 63"/>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64" name="Shape 64"/>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67" name="Shape 67"/>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spcAft>
                <a:spcPts val="0"/>
              </a:spcAft>
              <a:buClr>
                <a:schemeClr val="dk1"/>
              </a:buClr>
              <a:buFont typeface="Times New Roman"/>
              <a:buNone/>
              <a:defRPr b="0" i="0" sz="3200" u="none" cap="none" strike="noStrike">
                <a:solidFill>
                  <a:schemeClr val="dk1"/>
                </a:solidFill>
                <a:latin typeface="Times New Roman"/>
                <a:ea typeface="Times New Roman"/>
                <a:cs typeface="Times New Roman"/>
                <a:sym typeface="Times New Roman"/>
              </a:defRPr>
            </a:lvl1pPr>
            <a:lvl2pPr indent="0" lvl="1" marL="457200" marR="0" rtl="0" algn="l">
              <a:spcBef>
                <a:spcPts val="560"/>
              </a:spcBef>
              <a:spcAft>
                <a:spcPts val="0"/>
              </a:spcAft>
              <a:buClr>
                <a:schemeClr val="dk1"/>
              </a:buClr>
              <a:buFont typeface="Times New Roman"/>
              <a:buNone/>
              <a:defRPr b="0" i="0" sz="2800" u="none" cap="none" strike="noStrike">
                <a:solidFill>
                  <a:schemeClr val="dk1"/>
                </a:solidFill>
                <a:latin typeface="Times New Roman"/>
                <a:ea typeface="Times New Roman"/>
                <a:cs typeface="Times New Roman"/>
                <a:sym typeface="Times New Roman"/>
              </a:defRPr>
            </a:lvl2pPr>
            <a:lvl3pPr indent="0" lvl="2" marL="914400" marR="0" rtl="0" algn="l">
              <a:spcBef>
                <a:spcPts val="480"/>
              </a:spcBef>
              <a:spcAft>
                <a:spcPts val="0"/>
              </a:spcAft>
              <a:buClr>
                <a:schemeClr val="dk1"/>
              </a:buClr>
              <a:buFont typeface="Times New Roman"/>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4pPr>
            <a:lvl5pPr indent="0" lvl="4" marL="1828800" marR="0" rtl="0" algn="l">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5pPr>
            <a:lvl6pPr indent="0" lvl="5" marL="2286000" marR="0" rtl="0" algn="l">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6pPr>
            <a:lvl7pPr indent="0" lvl="6" marL="2743200" marR="0" rtl="0" algn="l">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7pPr>
            <a:lvl8pPr indent="0" lvl="7" marL="3200400" marR="0" rtl="0" algn="l">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8pPr>
            <a:lvl9pPr indent="0" lvl="8" marL="3657600" marR="0" rtl="0" algn="l">
              <a:spcBef>
                <a:spcPts val="400"/>
              </a:spcBef>
              <a:spcAft>
                <a:spcPts val="0"/>
              </a:spcAft>
              <a:buClr>
                <a:schemeClr val="dk1"/>
              </a:buClr>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68" name="Shape 68"/>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457200" marR="0" rtl="0" algn="l">
              <a:spcBef>
                <a:spcPts val="240"/>
              </a:spcBef>
              <a:spcAft>
                <a:spcPts val="0"/>
              </a:spcAft>
              <a:buClr>
                <a:schemeClr val="dk1"/>
              </a:buClr>
              <a:buFont typeface="Times New Roman"/>
              <a:buNone/>
              <a:defRPr b="0" i="0" sz="1200" u="none" cap="none" strike="noStrike">
                <a:solidFill>
                  <a:schemeClr val="dk1"/>
                </a:solidFill>
                <a:latin typeface="Times New Roman"/>
                <a:ea typeface="Times New Roman"/>
                <a:cs typeface="Times New Roman"/>
                <a:sym typeface="Times New Roman"/>
              </a:defRPr>
            </a:lvl2pPr>
            <a:lvl3pPr indent="0" lvl="2" marL="914400" marR="0" rtl="0" algn="l">
              <a:spcBef>
                <a:spcPts val="200"/>
              </a:spcBef>
              <a:spcAft>
                <a:spcPts val="0"/>
              </a:spcAft>
              <a:buClr>
                <a:schemeClr val="dk1"/>
              </a:buClr>
              <a:buFont typeface="Times New Roman"/>
              <a:buNone/>
              <a:defRPr b="0" i="0" sz="1000" u="none" cap="none" strike="noStrike">
                <a:solidFill>
                  <a:schemeClr val="dk1"/>
                </a:solidFill>
                <a:latin typeface="Times New Roman"/>
                <a:ea typeface="Times New Roman"/>
                <a:cs typeface="Times New Roman"/>
                <a:sym typeface="Times New Roman"/>
              </a:defRPr>
            </a:lvl3pPr>
            <a:lvl4pPr indent="0" lvl="3" marL="13716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4pPr>
            <a:lvl5pPr indent="0" lvl="4" marL="18288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5pPr>
            <a:lvl6pPr indent="0" lvl="5" marL="22860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6pPr>
            <a:lvl7pPr indent="0" lvl="6" marL="27432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7pPr>
            <a:lvl8pPr indent="0" lvl="7" marL="32004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8pPr>
            <a:lvl9pPr indent="0" lvl="8" marL="3657600"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9pPr>
          </a:lstStyle>
          <a:p/>
        </p:txBody>
      </p:sp>
      <p:sp>
        <p:nvSpPr>
          <p:cNvPr id="69" name="Shape 69"/>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70" name="Shape 70"/>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71" name="Shape 71"/>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en-US" sz="1400">
                <a:solidFill>
                  <a:schemeClr val="dk1"/>
                </a:solidFill>
                <a:latin typeface="Times New Roman"/>
                <a:ea typeface="Times New Roman"/>
                <a:cs typeface="Times New Roman"/>
                <a:sym typeface="Times New Roman"/>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685800" y="609600"/>
            <a:ext cx="77724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5pPr>
            <a:lvl6pPr indent="0" lvl="5" marL="4572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6pPr>
            <a:lvl7pPr indent="0" lvl="6" marL="9144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7pPr>
            <a:lvl8pPr indent="0" lvl="7" marL="13716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8pPr>
            <a:lvl9pPr indent="0" lvl="8" marL="1828800" marR="0" rtl="0" algn="ctr">
              <a:spcBef>
                <a:spcPts val="0"/>
              </a:spcBef>
              <a:spcAft>
                <a:spcPts val="0"/>
              </a:spcAft>
              <a:buNone/>
              <a:defRPr b="0" i="0" sz="4400" u="none" cap="none" strike="noStrike">
                <a:solidFill>
                  <a:schemeClr val="dk2"/>
                </a:solidFill>
                <a:latin typeface="Times New Roman"/>
                <a:ea typeface="Times New Roman"/>
                <a:cs typeface="Times New Roman"/>
                <a:sym typeface="Times New Roman"/>
              </a:defRPr>
            </a:lvl9pPr>
          </a:lstStyle>
          <a:p/>
        </p:txBody>
      </p:sp>
      <p:sp>
        <p:nvSpPr>
          <p:cNvPr id="11" name="Shape 11"/>
          <p:cNvSpPr txBox="1"/>
          <p:nvPr>
            <p:ph idx="1" type="body"/>
          </p:nvPr>
        </p:nvSpPr>
        <p:spPr>
          <a:xfrm>
            <a:off x="685800" y="1981200"/>
            <a:ext cx="7772400" cy="41148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spcAft>
                <a:spcPts val="0"/>
              </a:spcAft>
              <a:buClr>
                <a:schemeClr val="dk1"/>
              </a:buClr>
              <a:buSzPct val="1000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spcAft>
                <a:spcPts val="0"/>
              </a:spcAft>
              <a:buClr>
                <a:schemeClr val="dk1"/>
              </a:buClr>
              <a:buSzPct val="1000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spcAft>
                <a:spcPts val="0"/>
              </a:spcAft>
              <a:buClr>
                <a:schemeClr val="dk1"/>
              </a:buClr>
              <a:buSzPct val="100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Shape 12"/>
          <p:cNvSpPr txBox="1"/>
          <p:nvPr>
            <p:ph idx="10" type="dt"/>
          </p:nvPr>
        </p:nvSpPr>
        <p:spPr>
          <a:xfrm>
            <a:off x="685800" y="6248400"/>
            <a:ext cx="19049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 name="Shape 13"/>
          <p:cNvSpPr txBox="1"/>
          <p:nvPr>
            <p:ph idx="11" type="ftr"/>
          </p:nvPr>
        </p:nvSpPr>
        <p:spPr>
          <a:xfrm>
            <a:off x="3124200" y="6248400"/>
            <a:ext cx="2895600" cy="4572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4572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 name="Shape 14"/>
          <p:cNvSpPr txBox="1"/>
          <p:nvPr>
            <p:ph idx="12" type="sldNum"/>
          </p:nvPr>
        </p:nvSpPr>
        <p:spPr>
          <a:xfrm>
            <a:off x="6553200" y="6248400"/>
            <a:ext cx="1904999" cy="457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jpg"/><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8.png"/><Relationship Id="rId10" Type="http://schemas.openxmlformats.org/officeDocument/2006/relationships/image" Target="../media/image16.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Shape 88"/>
          <p:cNvPicPr preferRelativeResize="0"/>
          <p:nvPr/>
        </p:nvPicPr>
        <p:blipFill rotWithShape="1">
          <a:blip r:embed="rId3">
            <a:alphaModFix/>
          </a:blip>
          <a:srcRect b="0" l="0" r="0" t="0"/>
          <a:stretch/>
        </p:blipFill>
        <p:spPr>
          <a:xfrm>
            <a:off x="660324" y="304800"/>
            <a:ext cx="7721676" cy="6553200"/>
          </a:xfrm>
          <a:prstGeom prst="rect">
            <a:avLst/>
          </a:prstGeom>
          <a:noFill/>
          <a:ln>
            <a:noFill/>
          </a:ln>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41" name="Shape 1641"/>
        <p:cNvGrpSpPr/>
        <p:nvPr/>
      </p:nvGrpSpPr>
      <p:grpSpPr>
        <a:xfrm>
          <a:off x="0" y="0"/>
          <a:ext cx="0" cy="0"/>
          <a:chOff x="0" y="0"/>
          <a:chExt cx="0" cy="0"/>
        </a:xfrm>
      </p:grpSpPr>
      <p:grpSp>
        <p:nvGrpSpPr>
          <p:cNvPr id="1642" name="Shape 1642"/>
          <p:cNvGrpSpPr/>
          <p:nvPr/>
        </p:nvGrpSpPr>
        <p:grpSpPr>
          <a:xfrm>
            <a:off x="2559421" y="1844516"/>
            <a:ext cx="3416801" cy="3084252"/>
            <a:chOff x="914400" y="467905"/>
            <a:chExt cx="7153240" cy="6083637"/>
          </a:xfrm>
        </p:grpSpPr>
        <p:sp>
          <p:nvSpPr>
            <p:cNvPr id="1643" name="Shape 1643"/>
            <p:cNvSpPr/>
            <p:nvPr/>
          </p:nvSpPr>
          <p:spPr>
            <a:xfrm flipH="1">
              <a:off x="4743663" y="2565400"/>
              <a:ext cx="309132" cy="366713"/>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4" name="Shape 1644"/>
            <p:cNvSpPr/>
            <p:nvPr/>
          </p:nvSpPr>
          <p:spPr>
            <a:xfrm flipH="1">
              <a:off x="6418964" y="2198688"/>
              <a:ext cx="391403" cy="305593"/>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5" name="Shape 1645"/>
            <p:cNvSpPr/>
            <p:nvPr/>
          </p:nvSpPr>
          <p:spPr>
            <a:xfrm flipH="1">
              <a:off x="5700978" y="3054350"/>
              <a:ext cx="326584" cy="305593"/>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6" name="Shape 1646"/>
            <p:cNvSpPr/>
            <p:nvPr/>
          </p:nvSpPr>
          <p:spPr>
            <a:xfrm>
              <a:off x="5581314" y="854075"/>
              <a:ext cx="358993" cy="2903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647" name="Shape 1647"/>
            <p:cNvGrpSpPr/>
            <p:nvPr/>
          </p:nvGrpSpPr>
          <p:grpSpPr>
            <a:xfrm rot="-1389903">
              <a:off x="6894821" y="606029"/>
              <a:ext cx="962160" cy="1268214"/>
              <a:chOff x="3848" y="335"/>
              <a:chExt cx="1307" cy="1392"/>
            </a:xfrm>
          </p:grpSpPr>
          <p:grpSp>
            <p:nvGrpSpPr>
              <p:cNvPr id="1648" name="Shape 1648"/>
              <p:cNvGrpSpPr/>
              <p:nvPr/>
            </p:nvGrpSpPr>
            <p:grpSpPr>
              <a:xfrm rot="2667073">
                <a:off x="4061" y="576"/>
                <a:ext cx="884" cy="960"/>
                <a:chOff x="3848" y="335"/>
                <a:chExt cx="1282" cy="1392"/>
              </a:xfrm>
            </p:grpSpPr>
            <p:grpSp>
              <p:nvGrpSpPr>
                <p:cNvPr id="1649" name="Shape 1649"/>
                <p:cNvGrpSpPr/>
                <p:nvPr/>
              </p:nvGrpSpPr>
              <p:grpSpPr>
                <a:xfrm>
                  <a:off x="3848" y="335"/>
                  <a:ext cx="1282" cy="1392"/>
                  <a:chOff x="3848" y="335"/>
                  <a:chExt cx="1282" cy="1392"/>
                </a:xfrm>
              </p:grpSpPr>
              <p:sp>
                <p:nvSpPr>
                  <p:cNvPr id="1650" name="Shape 165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1" name="Shape 165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52" name="Shape 165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653" name="Shape 1653"/>
              <p:cNvGrpSpPr/>
              <p:nvPr/>
            </p:nvGrpSpPr>
            <p:grpSpPr>
              <a:xfrm>
                <a:off x="3848" y="335"/>
                <a:ext cx="1282" cy="1392"/>
                <a:chOff x="3848" y="335"/>
                <a:chExt cx="1282" cy="1392"/>
              </a:xfrm>
            </p:grpSpPr>
            <p:grpSp>
              <p:nvGrpSpPr>
                <p:cNvPr id="1654" name="Shape 1654"/>
                <p:cNvGrpSpPr/>
                <p:nvPr/>
              </p:nvGrpSpPr>
              <p:grpSpPr>
                <a:xfrm>
                  <a:off x="3848" y="335"/>
                  <a:ext cx="1282" cy="1392"/>
                  <a:chOff x="3848" y="335"/>
                  <a:chExt cx="1282" cy="1392"/>
                </a:xfrm>
              </p:grpSpPr>
              <p:sp>
                <p:nvSpPr>
                  <p:cNvPr id="1655" name="Shape 165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6" name="Shape 165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57" name="Shape 165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658" name="Shape 1658"/>
            <p:cNvGrpSpPr/>
            <p:nvPr/>
          </p:nvGrpSpPr>
          <p:grpSpPr>
            <a:xfrm>
              <a:off x="3925972" y="727999"/>
              <a:ext cx="1033605" cy="1348451"/>
              <a:chOff x="658" y="186"/>
              <a:chExt cx="1496" cy="1877"/>
            </a:xfrm>
          </p:grpSpPr>
          <p:grpSp>
            <p:nvGrpSpPr>
              <p:cNvPr id="1659" name="Shape 1659"/>
              <p:cNvGrpSpPr/>
              <p:nvPr/>
            </p:nvGrpSpPr>
            <p:grpSpPr>
              <a:xfrm rot="2667073">
                <a:off x="894" y="389"/>
                <a:ext cx="1024" cy="1092"/>
                <a:chOff x="3848" y="335"/>
                <a:chExt cx="1282" cy="1392"/>
              </a:xfrm>
            </p:grpSpPr>
            <p:grpSp>
              <p:nvGrpSpPr>
                <p:cNvPr id="1660" name="Shape 1660"/>
                <p:cNvGrpSpPr/>
                <p:nvPr/>
              </p:nvGrpSpPr>
              <p:grpSpPr>
                <a:xfrm>
                  <a:off x="3848" y="335"/>
                  <a:ext cx="1282" cy="1392"/>
                  <a:chOff x="3848" y="335"/>
                  <a:chExt cx="1282" cy="1392"/>
                </a:xfrm>
              </p:grpSpPr>
              <p:sp>
                <p:nvSpPr>
                  <p:cNvPr id="1661" name="Shape 166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2" name="Shape 166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63" name="Shape 166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64" name="Shape 1664"/>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5" name="Shape 1665"/>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66" name="Shape 1666"/>
            <p:cNvSpPr/>
            <p:nvPr/>
          </p:nvSpPr>
          <p:spPr>
            <a:xfrm>
              <a:off x="5461650" y="2061169"/>
              <a:ext cx="461207" cy="438018"/>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7" name="Shape 1667"/>
            <p:cNvSpPr/>
            <p:nvPr/>
          </p:nvSpPr>
          <p:spPr>
            <a:xfrm>
              <a:off x="6418964" y="2809875"/>
              <a:ext cx="211906" cy="221555"/>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8" name="Shape 1668"/>
            <p:cNvSpPr/>
            <p:nvPr/>
          </p:nvSpPr>
          <p:spPr>
            <a:xfrm>
              <a:off x="3544525" y="2718197"/>
              <a:ext cx="269244" cy="185903"/>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9" name="Shape 1669"/>
            <p:cNvSpPr/>
            <p:nvPr/>
          </p:nvSpPr>
          <p:spPr>
            <a:xfrm>
              <a:off x="4083014" y="3235159"/>
              <a:ext cx="226864" cy="185903"/>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0" name="Shape 1670"/>
            <p:cNvSpPr/>
            <p:nvPr/>
          </p:nvSpPr>
          <p:spPr>
            <a:xfrm flipH="1">
              <a:off x="4982992" y="1954213"/>
              <a:ext cx="246807" cy="175716"/>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671" name="Shape 1671"/>
            <p:cNvGrpSpPr/>
            <p:nvPr/>
          </p:nvGrpSpPr>
          <p:grpSpPr>
            <a:xfrm flipH="1" rot="1389903">
              <a:off x="2935304" y="2000144"/>
              <a:ext cx="661006" cy="766530"/>
              <a:chOff x="3848" y="335"/>
              <a:chExt cx="1307" cy="1392"/>
            </a:xfrm>
          </p:grpSpPr>
          <p:grpSp>
            <p:nvGrpSpPr>
              <p:cNvPr id="1672" name="Shape 1672"/>
              <p:cNvGrpSpPr/>
              <p:nvPr/>
            </p:nvGrpSpPr>
            <p:grpSpPr>
              <a:xfrm rot="2667073">
                <a:off x="4061" y="576"/>
                <a:ext cx="884" cy="960"/>
                <a:chOff x="3848" y="335"/>
                <a:chExt cx="1282" cy="1392"/>
              </a:xfrm>
            </p:grpSpPr>
            <p:grpSp>
              <p:nvGrpSpPr>
                <p:cNvPr id="1673" name="Shape 1673"/>
                <p:cNvGrpSpPr/>
                <p:nvPr/>
              </p:nvGrpSpPr>
              <p:grpSpPr>
                <a:xfrm>
                  <a:off x="3848" y="335"/>
                  <a:ext cx="1282" cy="1392"/>
                  <a:chOff x="3848" y="335"/>
                  <a:chExt cx="1282" cy="1392"/>
                </a:xfrm>
              </p:grpSpPr>
              <p:sp>
                <p:nvSpPr>
                  <p:cNvPr id="1674" name="Shape 167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5" name="Shape 167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76" name="Shape 167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677" name="Shape 1677"/>
              <p:cNvGrpSpPr/>
              <p:nvPr/>
            </p:nvGrpSpPr>
            <p:grpSpPr>
              <a:xfrm>
                <a:off x="3848" y="335"/>
                <a:ext cx="1282" cy="1392"/>
                <a:chOff x="3848" y="335"/>
                <a:chExt cx="1282" cy="1392"/>
              </a:xfrm>
            </p:grpSpPr>
            <p:grpSp>
              <p:nvGrpSpPr>
                <p:cNvPr id="1678" name="Shape 1678"/>
                <p:cNvGrpSpPr/>
                <p:nvPr/>
              </p:nvGrpSpPr>
              <p:grpSpPr>
                <a:xfrm>
                  <a:off x="3848" y="335"/>
                  <a:ext cx="1282" cy="1392"/>
                  <a:chOff x="3848" y="335"/>
                  <a:chExt cx="1282" cy="1392"/>
                </a:xfrm>
              </p:grpSpPr>
              <p:sp>
                <p:nvSpPr>
                  <p:cNvPr id="1679" name="Shape 167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0" name="Shape 168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81" name="Shape 168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682" name="Shape 1682"/>
            <p:cNvGrpSpPr/>
            <p:nvPr/>
          </p:nvGrpSpPr>
          <p:grpSpPr>
            <a:xfrm flipH="1" rot="5439086">
              <a:off x="6823746" y="2574040"/>
              <a:ext cx="725883" cy="797540"/>
              <a:chOff x="658" y="186"/>
              <a:chExt cx="1496" cy="1877"/>
            </a:xfrm>
          </p:grpSpPr>
          <p:grpSp>
            <p:nvGrpSpPr>
              <p:cNvPr id="1683" name="Shape 1683"/>
              <p:cNvGrpSpPr/>
              <p:nvPr/>
            </p:nvGrpSpPr>
            <p:grpSpPr>
              <a:xfrm rot="2667073">
                <a:off x="894" y="389"/>
                <a:ext cx="1024" cy="1092"/>
                <a:chOff x="3848" y="335"/>
                <a:chExt cx="1282" cy="1392"/>
              </a:xfrm>
            </p:grpSpPr>
            <p:grpSp>
              <p:nvGrpSpPr>
                <p:cNvPr id="1684" name="Shape 1684"/>
                <p:cNvGrpSpPr/>
                <p:nvPr/>
              </p:nvGrpSpPr>
              <p:grpSpPr>
                <a:xfrm>
                  <a:off x="3848" y="335"/>
                  <a:ext cx="1282" cy="1392"/>
                  <a:chOff x="3848" y="335"/>
                  <a:chExt cx="1282" cy="1392"/>
                </a:xfrm>
              </p:grpSpPr>
              <p:sp>
                <p:nvSpPr>
                  <p:cNvPr id="1685" name="Shape 168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6" name="Shape 168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87" name="Shape 168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88" name="Shape 1688"/>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9" name="Shape 1689"/>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90" name="Shape 1690"/>
            <p:cNvSpPr/>
            <p:nvPr/>
          </p:nvSpPr>
          <p:spPr>
            <a:xfrm flipH="1">
              <a:off x="4155312" y="2636705"/>
              <a:ext cx="319104" cy="264848"/>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1" name="Shape 1691"/>
            <p:cNvSpPr/>
            <p:nvPr/>
          </p:nvSpPr>
          <p:spPr>
            <a:xfrm flipH="1">
              <a:off x="6059971" y="1465262"/>
              <a:ext cx="319104" cy="264848"/>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2" name="Shape 1692"/>
            <p:cNvSpPr/>
            <p:nvPr/>
          </p:nvSpPr>
          <p:spPr>
            <a:xfrm flipH="1">
              <a:off x="2350374" y="5132387"/>
              <a:ext cx="309132" cy="366713"/>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3" name="Shape 1693"/>
            <p:cNvSpPr/>
            <p:nvPr/>
          </p:nvSpPr>
          <p:spPr>
            <a:xfrm flipH="1">
              <a:off x="4025675" y="4765675"/>
              <a:ext cx="391403" cy="305593"/>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4" name="Shape 1694"/>
            <p:cNvSpPr/>
            <p:nvPr/>
          </p:nvSpPr>
          <p:spPr>
            <a:xfrm flipH="1">
              <a:off x="3307689" y="5621337"/>
              <a:ext cx="326584" cy="305593"/>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5" name="Shape 1695"/>
            <p:cNvSpPr/>
            <p:nvPr/>
          </p:nvSpPr>
          <p:spPr>
            <a:xfrm>
              <a:off x="3188025" y="3421062"/>
              <a:ext cx="358993" cy="2903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696" name="Shape 1696"/>
            <p:cNvGrpSpPr/>
            <p:nvPr/>
          </p:nvGrpSpPr>
          <p:grpSpPr>
            <a:xfrm rot="-217621">
              <a:off x="4502245" y="3542725"/>
              <a:ext cx="962159" cy="1268214"/>
              <a:chOff x="3848" y="335"/>
              <a:chExt cx="1307" cy="1392"/>
            </a:xfrm>
          </p:grpSpPr>
          <p:grpSp>
            <p:nvGrpSpPr>
              <p:cNvPr id="1697" name="Shape 1697"/>
              <p:cNvGrpSpPr/>
              <p:nvPr/>
            </p:nvGrpSpPr>
            <p:grpSpPr>
              <a:xfrm rot="2667073">
                <a:off x="4061" y="576"/>
                <a:ext cx="884" cy="960"/>
                <a:chOff x="3848" y="335"/>
                <a:chExt cx="1282" cy="1392"/>
              </a:xfrm>
            </p:grpSpPr>
            <p:grpSp>
              <p:nvGrpSpPr>
                <p:cNvPr id="1698" name="Shape 1698"/>
                <p:cNvGrpSpPr/>
                <p:nvPr/>
              </p:nvGrpSpPr>
              <p:grpSpPr>
                <a:xfrm>
                  <a:off x="3848" y="335"/>
                  <a:ext cx="1282" cy="1392"/>
                  <a:chOff x="3848" y="335"/>
                  <a:chExt cx="1282" cy="1392"/>
                </a:xfrm>
              </p:grpSpPr>
              <p:sp>
                <p:nvSpPr>
                  <p:cNvPr id="1699" name="Shape 169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0" name="Shape 170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01" name="Shape 170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702" name="Shape 1702"/>
              <p:cNvGrpSpPr/>
              <p:nvPr/>
            </p:nvGrpSpPr>
            <p:grpSpPr>
              <a:xfrm>
                <a:off x="3848" y="335"/>
                <a:ext cx="1282" cy="1392"/>
                <a:chOff x="3848" y="335"/>
                <a:chExt cx="1282" cy="1392"/>
              </a:xfrm>
            </p:grpSpPr>
            <p:grpSp>
              <p:nvGrpSpPr>
                <p:cNvPr id="1703" name="Shape 1703"/>
                <p:cNvGrpSpPr/>
                <p:nvPr/>
              </p:nvGrpSpPr>
              <p:grpSpPr>
                <a:xfrm>
                  <a:off x="3848" y="335"/>
                  <a:ext cx="1282" cy="1392"/>
                  <a:chOff x="3848" y="335"/>
                  <a:chExt cx="1282" cy="1392"/>
                </a:xfrm>
              </p:grpSpPr>
              <p:sp>
                <p:nvSpPr>
                  <p:cNvPr id="1704" name="Shape 170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5" name="Shape 170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06" name="Shape 170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707" name="Shape 1707"/>
            <p:cNvGrpSpPr/>
            <p:nvPr/>
          </p:nvGrpSpPr>
          <p:grpSpPr>
            <a:xfrm rot="-5400000">
              <a:off x="1542656" y="3343612"/>
              <a:ext cx="930398" cy="1080293"/>
              <a:chOff x="658" y="186"/>
              <a:chExt cx="1496" cy="1877"/>
            </a:xfrm>
          </p:grpSpPr>
          <p:grpSp>
            <p:nvGrpSpPr>
              <p:cNvPr id="1708" name="Shape 1708"/>
              <p:cNvGrpSpPr/>
              <p:nvPr/>
            </p:nvGrpSpPr>
            <p:grpSpPr>
              <a:xfrm rot="2667073">
                <a:off x="894" y="389"/>
                <a:ext cx="1024" cy="1092"/>
                <a:chOff x="3848" y="335"/>
                <a:chExt cx="1282" cy="1392"/>
              </a:xfrm>
            </p:grpSpPr>
            <p:grpSp>
              <p:nvGrpSpPr>
                <p:cNvPr id="1709" name="Shape 1709"/>
                <p:cNvGrpSpPr/>
                <p:nvPr/>
              </p:nvGrpSpPr>
              <p:grpSpPr>
                <a:xfrm>
                  <a:off x="3848" y="335"/>
                  <a:ext cx="1282" cy="1392"/>
                  <a:chOff x="3848" y="335"/>
                  <a:chExt cx="1282" cy="1392"/>
                </a:xfrm>
              </p:grpSpPr>
              <p:sp>
                <p:nvSpPr>
                  <p:cNvPr id="1710" name="Shape 171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1" name="Shape 171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12" name="Shape 171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13" name="Shape 1713"/>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4" name="Shape 1714"/>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15" name="Shape 1715"/>
            <p:cNvSpPr/>
            <p:nvPr/>
          </p:nvSpPr>
          <p:spPr>
            <a:xfrm>
              <a:off x="3068359" y="4628157"/>
              <a:ext cx="461207" cy="438018"/>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6" name="Shape 1716"/>
            <p:cNvSpPr/>
            <p:nvPr/>
          </p:nvSpPr>
          <p:spPr>
            <a:xfrm>
              <a:off x="4025676" y="5376862"/>
              <a:ext cx="211906" cy="221555"/>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7" name="Shape 1717"/>
            <p:cNvSpPr/>
            <p:nvPr/>
          </p:nvSpPr>
          <p:spPr>
            <a:xfrm>
              <a:off x="914400" y="5743575"/>
              <a:ext cx="269244" cy="185903"/>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8" name="Shape 1718"/>
            <p:cNvSpPr/>
            <p:nvPr/>
          </p:nvSpPr>
          <p:spPr>
            <a:xfrm>
              <a:off x="1632387" y="5743575"/>
              <a:ext cx="226864" cy="185903"/>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9" name="Shape 1719"/>
            <p:cNvSpPr/>
            <p:nvPr/>
          </p:nvSpPr>
          <p:spPr>
            <a:xfrm flipH="1">
              <a:off x="2589702" y="4521200"/>
              <a:ext cx="246807" cy="175716"/>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720" name="Shape 1720"/>
            <p:cNvGrpSpPr/>
            <p:nvPr/>
          </p:nvGrpSpPr>
          <p:grpSpPr>
            <a:xfrm flipH="1" rot="-945171">
              <a:off x="1020403" y="4627303"/>
              <a:ext cx="661006" cy="766530"/>
              <a:chOff x="3848" y="335"/>
              <a:chExt cx="1307" cy="1392"/>
            </a:xfrm>
          </p:grpSpPr>
          <p:grpSp>
            <p:nvGrpSpPr>
              <p:cNvPr id="1721" name="Shape 1721"/>
              <p:cNvGrpSpPr/>
              <p:nvPr/>
            </p:nvGrpSpPr>
            <p:grpSpPr>
              <a:xfrm rot="2667073">
                <a:off x="4061" y="576"/>
                <a:ext cx="884" cy="960"/>
                <a:chOff x="3848" y="335"/>
                <a:chExt cx="1282" cy="1392"/>
              </a:xfrm>
            </p:grpSpPr>
            <p:grpSp>
              <p:nvGrpSpPr>
                <p:cNvPr id="1722" name="Shape 1722"/>
                <p:cNvGrpSpPr/>
                <p:nvPr/>
              </p:nvGrpSpPr>
              <p:grpSpPr>
                <a:xfrm>
                  <a:off x="3848" y="335"/>
                  <a:ext cx="1282" cy="1392"/>
                  <a:chOff x="3848" y="335"/>
                  <a:chExt cx="1282" cy="1392"/>
                </a:xfrm>
              </p:grpSpPr>
              <p:sp>
                <p:nvSpPr>
                  <p:cNvPr id="1723" name="Shape 172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4" name="Shape 172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25" name="Shape 172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726" name="Shape 1726"/>
              <p:cNvGrpSpPr/>
              <p:nvPr/>
            </p:nvGrpSpPr>
            <p:grpSpPr>
              <a:xfrm>
                <a:off x="3848" y="335"/>
                <a:ext cx="1282" cy="1392"/>
                <a:chOff x="3848" y="335"/>
                <a:chExt cx="1282" cy="1392"/>
              </a:xfrm>
            </p:grpSpPr>
            <p:grpSp>
              <p:nvGrpSpPr>
                <p:cNvPr id="1727" name="Shape 1727"/>
                <p:cNvGrpSpPr/>
                <p:nvPr/>
              </p:nvGrpSpPr>
              <p:grpSpPr>
                <a:xfrm>
                  <a:off x="3848" y="335"/>
                  <a:ext cx="1282" cy="1392"/>
                  <a:chOff x="3848" y="335"/>
                  <a:chExt cx="1282" cy="1392"/>
                </a:xfrm>
              </p:grpSpPr>
              <p:sp>
                <p:nvSpPr>
                  <p:cNvPr id="1728" name="Shape 172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29" name="Shape 172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30" name="Shape 173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731" name="Shape 1731"/>
            <p:cNvGrpSpPr/>
            <p:nvPr/>
          </p:nvGrpSpPr>
          <p:grpSpPr>
            <a:xfrm rot="-5439086">
              <a:off x="2186997" y="5785320"/>
              <a:ext cx="725883" cy="797540"/>
              <a:chOff x="658" y="186"/>
              <a:chExt cx="1496" cy="1877"/>
            </a:xfrm>
          </p:grpSpPr>
          <p:grpSp>
            <p:nvGrpSpPr>
              <p:cNvPr id="1732" name="Shape 1732"/>
              <p:cNvGrpSpPr/>
              <p:nvPr/>
            </p:nvGrpSpPr>
            <p:grpSpPr>
              <a:xfrm rot="2667073">
                <a:off x="894" y="389"/>
                <a:ext cx="1024" cy="1092"/>
                <a:chOff x="3848" y="335"/>
                <a:chExt cx="1282" cy="1392"/>
              </a:xfrm>
            </p:grpSpPr>
            <p:grpSp>
              <p:nvGrpSpPr>
                <p:cNvPr id="1733" name="Shape 1733"/>
                <p:cNvGrpSpPr/>
                <p:nvPr/>
              </p:nvGrpSpPr>
              <p:grpSpPr>
                <a:xfrm>
                  <a:off x="3848" y="335"/>
                  <a:ext cx="1282" cy="1392"/>
                  <a:chOff x="3848" y="335"/>
                  <a:chExt cx="1282" cy="1392"/>
                </a:xfrm>
              </p:grpSpPr>
              <p:sp>
                <p:nvSpPr>
                  <p:cNvPr id="1734" name="Shape 173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5" name="Shape 173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36" name="Shape 173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37" name="Shape 1737"/>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8" name="Shape 1738"/>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39" name="Shape 1739"/>
            <p:cNvSpPr/>
            <p:nvPr/>
          </p:nvSpPr>
          <p:spPr>
            <a:xfrm flipH="1">
              <a:off x="1762022" y="5203692"/>
              <a:ext cx="319104" cy="264848"/>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40" name="Shape 1740"/>
            <p:cNvSpPr/>
            <p:nvPr/>
          </p:nvSpPr>
          <p:spPr>
            <a:xfrm flipH="1">
              <a:off x="3666682" y="4032250"/>
              <a:ext cx="319104" cy="264848"/>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41" name="Shape 1741"/>
            <p:cNvSpPr/>
            <p:nvPr/>
          </p:nvSpPr>
          <p:spPr>
            <a:xfrm>
              <a:off x="4880778" y="5061082"/>
              <a:ext cx="461207" cy="438018"/>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42" name="Shape 1742"/>
            <p:cNvSpPr/>
            <p:nvPr/>
          </p:nvSpPr>
          <p:spPr>
            <a:xfrm>
              <a:off x="6059971" y="3864173"/>
              <a:ext cx="358993" cy="2903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43" name="Shape 1743"/>
            <p:cNvSpPr/>
            <p:nvPr/>
          </p:nvSpPr>
          <p:spPr>
            <a:xfrm flipH="1">
              <a:off x="2078636" y="2687638"/>
              <a:ext cx="391403" cy="305593"/>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44" name="Shape 1744"/>
          <p:cNvSpPr txBox="1"/>
          <p:nvPr/>
        </p:nvSpPr>
        <p:spPr>
          <a:xfrm>
            <a:off x="0" y="-4465"/>
            <a:ext cx="1072730"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Galaxy</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grpSp>
        <p:nvGrpSpPr>
          <p:cNvPr id="1749" name="Shape 1749"/>
          <p:cNvGrpSpPr/>
          <p:nvPr/>
        </p:nvGrpSpPr>
        <p:grpSpPr>
          <a:xfrm rot="-5400000">
            <a:off x="5806704" y="511121"/>
            <a:ext cx="2361353" cy="2514600"/>
            <a:chOff x="3848" y="335"/>
            <a:chExt cx="1307" cy="1392"/>
          </a:xfrm>
        </p:grpSpPr>
        <p:grpSp>
          <p:nvGrpSpPr>
            <p:cNvPr id="1750" name="Shape 1750"/>
            <p:cNvGrpSpPr/>
            <p:nvPr/>
          </p:nvGrpSpPr>
          <p:grpSpPr>
            <a:xfrm rot="2667073">
              <a:off x="4061" y="576"/>
              <a:ext cx="884" cy="960"/>
              <a:chOff x="3848" y="335"/>
              <a:chExt cx="1282" cy="1392"/>
            </a:xfrm>
          </p:grpSpPr>
          <p:grpSp>
            <p:nvGrpSpPr>
              <p:cNvPr id="1751" name="Shape 1751"/>
              <p:cNvGrpSpPr/>
              <p:nvPr/>
            </p:nvGrpSpPr>
            <p:grpSpPr>
              <a:xfrm>
                <a:off x="3848" y="335"/>
                <a:ext cx="1282" cy="1392"/>
                <a:chOff x="3848" y="335"/>
                <a:chExt cx="1282" cy="1392"/>
              </a:xfrm>
            </p:grpSpPr>
            <p:sp>
              <p:nvSpPr>
                <p:cNvPr id="1752" name="Shape 175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53" name="Shape 175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54" name="Shape 175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755" name="Shape 1755"/>
            <p:cNvGrpSpPr/>
            <p:nvPr/>
          </p:nvGrpSpPr>
          <p:grpSpPr>
            <a:xfrm>
              <a:off x="3848" y="335"/>
              <a:ext cx="1282" cy="1392"/>
              <a:chOff x="3848" y="335"/>
              <a:chExt cx="1282" cy="1392"/>
            </a:xfrm>
          </p:grpSpPr>
          <p:grpSp>
            <p:nvGrpSpPr>
              <p:cNvPr id="1756" name="Shape 1756"/>
              <p:cNvGrpSpPr/>
              <p:nvPr/>
            </p:nvGrpSpPr>
            <p:grpSpPr>
              <a:xfrm>
                <a:off x="3848" y="335"/>
                <a:ext cx="1282" cy="1392"/>
                <a:chOff x="3848" y="335"/>
                <a:chExt cx="1282" cy="1392"/>
              </a:xfrm>
            </p:grpSpPr>
            <p:sp>
              <p:nvSpPr>
                <p:cNvPr id="1757" name="Shape 175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58" name="Shape 175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59" name="Shape 175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760" name="Shape 1760"/>
          <p:cNvGrpSpPr/>
          <p:nvPr/>
        </p:nvGrpSpPr>
        <p:grpSpPr>
          <a:xfrm>
            <a:off x="1045558" y="296315"/>
            <a:ext cx="2376107" cy="2980284"/>
            <a:chOff x="658" y="186"/>
            <a:chExt cx="1496" cy="1877"/>
          </a:xfrm>
        </p:grpSpPr>
        <p:grpSp>
          <p:nvGrpSpPr>
            <p:cNvPr id="1761" name="Shape 1761"/>
            <p:cNvGrpSpPr/>
            <p:nvPr/>
          </p:nvGrpSpPr>
          <p:grpSpPr>
            <a:xfrm rot="2667073">
              <a:off x="894" y="389"/>
              <a:ext cx="1024" cy="1092"/>
              <a:chOff x="3848" y="335"/>
              <a:chExt cx="1282" cy="1392"/>
            </a:xfrm>
          </p:grpSpPr>
          <p:grpSp>
            <p:nvGrpSpPr>
              <p:cNvPr id="1762" name="Shape 1762"/>
              <p:cNvGrpSpPr/>
              <p:nvPr/>
            </p:nvGrpSpPr>
            <p:grpSpPr>
              <a:xfrm>
                <a:off x="3848" y="335"/>
                <a:ext cx="1282" cy="1392"/>
                <a:chOff x="3848" y="335"/>
                <a:chExt cx="1282" cy="1392"/>
              </a:xfrm>
            </p:grpSpPr>
            <p:sp>
              <p:nvSpPr>
                <p:cNvPr id="1763" name="Shape 176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4" name="Shape 176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65" name="Shape 176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66" name="Shape 1766"/>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7" name="Shape 1767"/>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68" name="Shape 1768"/>
          <p:cNvSpPr/>
          <p:nvPr/>
        </p:nvSpPr>
        <p:spPr>
          <a:xfrm>
            <a:off x="6172200" y="3810000"/>
            <a:ext cx="1741488" cy="2514599"/>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769" name="Shape 1769"/>
          <p:cNvGrpSpPr/>
          <p:nvPr/>
        </p:nvGrpSpPr>
        <p:grpSpPr>
          <a:xfrm>
            <a:off x="1276479" y="4248504"/>
            <a:ext cx="2019040" cy="1980491"/>
            <a:chOff x="3300" y="84"/>
            <a:chExt cx="1271" cy="1247"/>
          </a:xfrm>
        </p:grpSpPr>
        <p:sp>
          <p:nvSpPr>
            <p:cNvPr id="1770" name="Shape 1770"/>
            <p:cNvSpPr/>
            <p:nvPr/>
          </p:nvSpPr>
          <p:spPr>
            <a:xfrm rot="2206405">
              <a:off x="3456" y="287"/>
              <a:ext cx="959" cy="839"/>
            </a:xfrm>
            <a:custGeom>
              <a:pathLst>
                <a:path extrusionOk="0" h="120000" w="120000">
                  <a:moveTo>
                    <a:pt x="60000" y="0"/>
                  </a:moveTo>
                  <a:lnTo>
                    <a:pt x="50000" y="45714"/>
                  </a:lnTo>
                  <a:lnTo>
                    <a:pt x="0" y="51428"/>
                  </a:lnTo>
                  <a:lnTo>
                    <a:pt x="50000" y="68571"/>
                  </a:lnTo>
                  <a:lnTo>
                    <a:pt x="65000" y="120000"/>
                  </a:lnTo>
                  <a:lnTo>
                    <a:pt x="75000" y="74285"/>
                  </a:lnTo>
                  <a:lnTo>
                    <a:pt x="120000" y="57142"/>
                  </a:lnTo>
                  <a:lnTo>
                    <a:pt x="75000" y="45714"/>
                  </a:lnTo>
                  <a:lnTo>
                    <a:pt x="60000" y="0"/>
                  </a:lnTo>
                  <a:close/>
                </a:path>
              </a:pathLst>
            </a:custGeom>
            <a:gradFill>
              <a:gsLst>
                <a:gs pos="0">
                  <a:srgbClr val="FFFF00"/>
                </a:gs>
                <a:gs pos="100000">
                  <a:srgbClr val="CC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1" name="Shape 1771"/>
            <p:cNvSpPr/>
            <p:nvPr/>
          </p:nvSpPr>
          <p:spPr>
            <a:xfrm>
              <a:off x="3359" y="191"/>
              <a:ext cx="1152" cy="1007"/>
            </a:xfrm>
            <a:custGeom>
              <a:pathLst>
                <a:path extrusionOk="0" h="120000" w="120000">
                  <a:moveTo>
                    <a:pt x="60000" y="0"/>
                  </a:moveTo>
                  <a:lnTo>
                    <a:pt x="50000" y="45714"/>
                  </a:lnTo>
                  <a:lnTo>
                    <a:pt x="0" y="51428"/>
                  </a:lnTo>
                  <a:lnTo>
                    <a:pt x="50000" y="68571"/>
                  </a:lnTo>
                  <a:lnTo>
                    <a:pt x="65000" y="120000"/>
                  </a:lnTo>
                  <a:lnTo>
                    <a:pt x="75000" y="74285"/>
                  </a:lnTo>
                  <a:lnTo>
                    <a:pt x="120000" y="57142"/>
                  </a:lnTo>
                  <a:lnTo>
                    <a:pt x="75000" y="45714"/>
                  </a:lnTo>
                  <a:lnTo>
                    <a:pt x="60000" y="0"/>
                  </a:lnTo>
                  <a:close/>
                </a:path>
              </a:pathLst>
            </a:custGeom>
            <a:gradFill>
              <a:gsLst>
                <a:gs pos="0">
                  <a:srgbClr val="FFFF00"/>
                </a:gs>
                <a:gs pos="100000">
                  <a:srgbClr val="FF99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72" name="Shape 1772"/>
          <p:cNvSpPr txBox="1"/>
          <p:nvPr/>
        </p:nvSpPr>
        <p:spPr>
          <a:xfrm>
            <a:off x="0" y="-4465"/>
            <a:ext cx="679993"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Star</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grpSp>
        <p:nvGrpSpPr>
          <p:cNvPr id="1777" name="Shape 1777"/>
          <p:cNvGrpSpPr/>
          <p:nvPr/>
        </p:nvGrpSpPr>
        <p:grpSpPr>
          <a:xfrm>
            <a:off x="1142999" y="1270000"/>
            <a:ext cx="6718299" cy="4483100"/>
            <a:chOff x="719" y="800"/>
            <a:chExt cx="4231" cy="2824"/>
          </a:xfrm>
        </p:grpSpPr>
        <p:sp>
          <p:nvSpPr>
            <p:cNvPr id="1778" name="Shape 1778"/>
            <p:cNvSpPr/>
            <p:nvPr/>
          </p:nvSpPr>
          <p:spPr>
            <a:xfrm>
              <a:off x="719" y="800"/>
              <a:ext cx="4231" cy="2824"/>
            </a:xfrm>
            <a:custGeom>
              <a:pathLst>
                <a:path extrusionOk="0" h="120000" w="120000">
                  <a:moveTo>
                    <a:pt x="54440" y="16997"/>
                  </a:moveTo>
                  <a:cubicBezTo>
                    <a:pt x="56293" y="14617"/>
                    <a:pt x="55598" y="7138"/>
                    <a:pt x="55830" y="4759"/>
                  </a:cubicBezTo>
                  <a:cubicBezTo>
                    <a:pt x="56061" y="2379"/>
                    <a:pt x="55135" y="3059"/>
                    <a:pt x="55830" y="2719"/>
                  </a:cubicBezTo>
                  <a:cubicBezTo>
                    <a:pt x="56525" y="2379"/>
                    <a:pt x="58610" y="2719"/>
                    <a:pt x="60000" y="2719"/>
                  </a:cubicBezTo>
                  <a:cubicBezTo>
                    <a:pt x="61389" y="2719"/>
                    <a:pt x="63243" y="0"/>
                    <a:pt x="64169" y="2719"/>
                  </a:cubicBezTo>
                  <a:cubicBezTo>
                    <a:pt x="65096" y="5439"/>
                    <a:pt x="63474" y="15977"/>
                    <a:pt x="65559" y="19036"/>
                  </a:cubicBezTo>
                  <a:cubicBezTo>
                    <a:pt x="67644" y="22096"/>
                    <a:pt x="73899" y="23456"/>
                    <a:pt x="76679" y="21076"/>
                  </a:cubicBezTo>
                  <a:cubicBezTo>
                    <a:pt x="79459" y="18696"/>
                    <a:pt x="79922" y="7478"/>
                    <a:pt x="82239" y="4759"/>
                  </a:cubicBezTo>
                  <a:cubicBezTo>
                    <a:pt x="84555" y="2039"/>
                    <a:pt x="89420" y="1019"/>
                    <a:pt x="90579" y="4759"/>
                  </a:cubicBezTo>
                  <a:cubicBezTo>
                    <a:pt x="91737" y="8498"/>
                    <a:pt x="87335" y="22436"/>
                    <a:pt x="89189" y="27195"/>
                  </a:cubicBezTo>
                  <a:cubicBezTo>
                    <a:pt x="91042" y="31954"/>
                    <a:pt x="98455" y="33314"/>
                    <a:pt x="101698" y="33314"/>
                  </a:cubicBezTo>
                  <a:cubicBezTo>
                    <a:pt x="104942" y="33314"/>
                    <a:pt x="107258" y="28215"/>
                    <a:pt x="108648" y="27195"/>
                  </a:cubicBezTo>
                  <a:cubicBezTo>
                    <a:pt x="110038" y="26175"/>
                    <a:pt x="108880" y="26175"/>
                    <a:pt x="110038" y="27195"/>
                  </a:cubicBezTo>
                  <a:cubicBezTo>
                    <a:pt x="111196" y="28215"/>
                    <a:pt x="114671" y="31614"/>
                    <a:pt x="115598" y="33314"/>
                  </a:cubicBezTo>
                  <a:cubicBezTo>
                    <a:pt x="116525" y="35014"/>
                    <a:pt x="116756" y="35014"/>
                    <a:pt x="115598" y="37393"/>
                  </a:cubicBezTo>
                  <a:cubicBezTo>
                    <a:pt x="114440" y="39773"/>
                    <a:pt x="109575" y="43852"/>
                    <a:pt x="108648" y="47592"/>
                  </a:cubicBezTo>
                  <a:cubicBezTo>
                    <a:pt x="107722" y="51331"/>
                    <a:pt x="108416" y="57110"/>
                    <a:pt x="110038" y="59830"/>
                  </a:cubicBezTo>
                  <a:cubicBezTo>
                    <a:pt x="111660" y="62549"/>
                    <a:pt x="116756" y="61869"/>
                    <a:pt x="118378" y="63909"/>
                  </a:cubicBezTo>
                  <a:cubicBezTo>
                    <a:pt x="120000" y="65949"/>
                    <a:pt x="120000" y="69688"/>
                    <a:pt x="119768" y="72067"/>
                  </a:cubicBezTo>
                  <a:cubicBezTo>
                    <a:pt x="119536" y="74447"/>
                    <a:pt x="119073" y="77507"/>
                    <a:pt x="116988" y="78186"/>
                  </a:cubicBezTo>
                  <a:cubicBezTo>
                    <a:pt x="114903" y="78866"/>
                    <a:pt x="110038" y="75127"/>
                    <a:pt x="107258" y="76147"/>
                  </a:cubicBezTo>
                  <a:cubicBezTo>
                    <a:pt x="104478" y="77167"/>
                    <a:pt x="100772" y="81246"/>
                    <a:pt x="100308" y="84305"/>
                  </a:cubicBezTo>
                  <a:cubicBezTo>
                    <a:pt x="99845" y="87365"/>
                    <a:pt x="103783" y="92464"/>
                    <a:pt x="104478" y="94504"/>
                  </a:cubicBezTo>
                  <a:cubicBezTo>
                    <a:pt x="105173" y="96543"/>
                    <a:pt x="104710" y="95184"/>
                    <a:pt x="104478" y="96543"/>
                  </a:cubicBezTo>
                  <a:cubicBezTo>
                    <a:pt x="104247" y="97903"/>
                    <a:pt x="104015" y="100963"/>
                    <a:pt x="103088" y="102662"/>
                  </a:cubicBezTo>
                  <a:cubicBezTo>
                    <a:pt x="102162" y="104362"/>
                    <a:pt x="101235" y="108441"/>
                    <a:pt x="98918" y="106742"/>
                  </a:cubicBezTo>
                  <a:cubicBezTo>
                    <a:pt x="96602" y="105042"/>
                    <a:pt x="92200" y="93824"/>
                    <a:pt x="89189" y="92464"/>
                  </a:cubicBezTo>
                  <a:cubicBezTo>
                    <a:pt x="86177" y="91104"/>
                    <a:pt x="82007" y="95524"/>
                    <a:pt x="80849" y="98583"/>
                  </a:cubicBezTo>
                  <a:cubicBezTo>
                    <a:pt x="79691" y="101643"/>
                    <a:pt x="82239" y="108441"/>
                    <a:pt x="82239" y="110821"/>
                  </a:cubicBezTo>
                  <a:cubicBezTo>
                    <a:pt x="82239" y="113201"/>
                    <a:pt x="82007" y="112181"/>
                    <a:pt x="80849" y="112861"/>
                  </a:cubicBezTo>
                  <a:cubicBezTo>
                    <a:pt x="79691" y="113541"/>
                    <a:pt x="76679" y="116600"/>
                    <a:pt x="75289" y="114900"/>
                  </a:cubicBezTo>
                  <a:cubicBezTo>
                    <a:pt x="73899" y="113201"/>
                    <a:pt x="73667" y="106062"/>
                    <a:pt x="72509" y="102662"/>
                  </a:cubicBezTo>
                  <a:cubicBezTo>
                    <a:pt x="71351" y="99263"/>
                    <a:pt x="69961" y="95184"/>
                    <a:pt x="68339" y="94504"/>
                  </a:cubicBezTo>
                  <a:cubicBezTo>
                    <a:pt x="66718" y="93824"/>
                    <a:pt x="63706" y="95524"/>
                    <a:pt x="62779" y="98583"/>
                  </a:cubicBezTo>
                  <a:cubicBezTo>
                    <a:pt x="61853" y="101643"/>
                    <a:pt x="62779" y="109801"/>
                    <a:pt x="62779" y="112861"/>
                  </a:cubicBezTo>
                  <a:cubicBezTo>
                    <a:pt x="62779" y="115920"/>
                    <a:pt x="64169" y="116260"/>
                    <a:pt x="62779" y="116940"/>
                  </a:cubicBezTo>
                  <a:cubicBezTo>
                    <a:pt x="61389" y="117620"/>
                    <a:pt x="56061" y="120000"/>
                    <a:pt x="54440" y="116940"/>
                  </a:cubicBezTo>
                  <a:cubicBezTo>
                    <a:pt x="52818" y="113881"/>
                    <a:pt x="53976" y="101643"/>
                    <a:pt x="53050" y="98583"/>
                  </a:cubicBezTo>
                  <a:cubicBezTo>
                    <a:pt x="52123" y="95524"/>
                    <a:pt x="51196" y="99263"/>
                    <a:pt x="48880" y="98583"/>
                  </a:cubicBezTo>
                  <a:cubicBezTo>
                    <a:pt x="46563" y="97903"/>
                    <a:pt x="40772" y="92124"/>
                    <a:pt x="39150" y="94504"/>
                  </a:cubicBezTo>
                  <a:cubicBezTo>
                    <a:pt x="37528" y="96883"/>
                    <a:pt x="39613" y="109461"/>
                    <a:pt x="39150" y="112861"/>
                  </a:cubicBezTo>
                  <a:cubicBezTo>
                    <a:pt x="38687" y="116260"/>
                    <a:pt x="37760" y="114900"/>
                    <a:pt x="36370" y="114900"/>
                  </a:cubicBezTo>
                  <a:cubicBezTo>
                    <a:pt x="34980" y="114900"/>
                    <a:pt x="31274" y="116600"/>
                    <a:pt x="30810" y="112861"/>
                  </a:cubicBezTo>
                  <a:cubicBezTo>
                    <a:pt x="30347" y="109121"/>
                    <a:pt x="34054" y="96543"/>
                    <a:pt x="33590" y="92464"/>
                  </a:cubicBezTo>
                  <a:cubicBezTo>
                    <a:pt x="33127" y="88385"/>
                    <a:pt x="29420" y="88385"/>
                    <a:pt x="28030" y="88385"/>
                  </a:cubicBezTo>
                  <a:cubicBezTo>
                    <a:pt x="26640" y="88385"/>
                    <a:pt x="26640" y="89405"/>
                    <a:pt x="25250" y="92464"/>
                  </a:cubicBezTo>
                  <a:cubicBezTo>
                    <a:pt x="23861" y="95524"/>
                    <a:pt x="21544" y="105042"/>
                    <a:pt x="19691" y="106742"/>
                  </a:cubicBezTo>
                  <a:cubicBezTo>
                    <a:pt x="17837" y="108441"/>
                    <a:pt x="15521" y="104362"/>
                    <a:pt x="14131" y="102662"/>
                  </a:cubicBezTo>
                  <a:cubicBezTo>
                    <a:pt x="12741" y="100963"/>
                    <a:pt x="11119" y="99263"/>
                    <a:pt x="11351" y="96543"/>
                  </a:cubicBezTo>
                  <a:cubicBezTo>
                    <a:pt x="11583" y="93824"/>
                    <a:pt x="14131" y="89405"/>
                    <a:pt x="15521" y="86345"/>
                  </a:cubicBezTo>
                  <a:cubicBezTo>
                    <a:pt x="16911" y="83286"/>
                    <a:pt x="20154" y="81926"/>
                    <a:pt x="19691" y="78186"/>
                  </a:cubicBezTo>
                  <a:cubicBezTo>
                    <a:pt x="19227" y="74447"/>
                    <a:pt x="15289" y="66288"/>
                    <a:pt x="12741" y="63909"/>
                  </a:cubicBezTo>
                  <a:cubicBezTo>
                    <a:pt x="10193" y="61529"/>
                    <a:pt x="6254" y="64249"/>
                    <a:pt x="4401" y="63909"/>
                  </a:cubicBezTo>
                  <a:cubicBezTo>
                    <a:pt x="2548" y="63569"/>
                    <a:pt x="2084" y="63569"/>
                    <a:pt x="1621" y="61869"/>
                  </a:cubicBezTo>
                  <a:cubicBezTo>
                    <a:pt x="1158" y="60169"/>
                    <a:pt x="1621" y="55750"/>
                    <a:pt x="1621" y="53711"/>
                  </a:cubicBezTo>
                  <a:cubicBezTo>
                    <a:pt x="1621" y="51671"/>
                    <a:pt x="0" y="50311"/>
                    <a:pt x="1621" y="49631"/>
                  </a:cubicBezTo>
                  <a:cubicBezTo>
                    <a:pt x="3243" y="48951"/>
                    <a:pt x="7876" y="51331"/>
                    <a:pt x="11351" y="49631"/>
                  </a:cubicBezTo>
                  <a:cubicBezTo>
                    <a:pt x="14826" y="47932"/>
                    <a:pt x="22007" y="42492"/>
                    <a:pt x="22471" y="39433"/>
                  </a:cubicBezTo>
                  <a:cubicBezTo>
                    <a:pt x="22934" y="36373"/>
                    <a:pt x="16216" y="33654"/>
                    <a:pt x="14131" y="31274"/>
                  </a:cubicBezTo>
                  <a:cubicBezTo>
                    <a:pt x="12046" y="28895"/>
                    <a:pt x="9498" y="27535"/>
                    <a:pt x="9961" y="25155"/>
                  </a:cubicBezTo>
                  <a:cubicBezTo>
                    <a:pt x="10424" y="22776"/>
                    <a:pt x="14826" y="18696"/>
                    <a:pt x="16911" y="16997"/>
                  </a:cubicBezTo>
                  <a:cubicBezTo>
                    <a:pt x="18996" y="15297"/>
                    <a:pt x="20849" y="13257"/>
                    <a:pt x="22471" y="14957"/>
                  </a:cubicBezTo>
                  <a:cubicBezTo>
                    <a:pt x="24092" y="16657"/>
                    <a:pt x="24324" y="25835"/>
                    <a:pt x="26640" y="27195"/>
                  </a:cubicBezTo>
                  <a:cubicBezTo>
                    <a:pt x="28957" y="28555"/>
                    <a:pt x="34980" y="25155"/>
                    <a:pt x="36370" y="23116"/>
                  </a:cubicBezTo>
                  <a:cubicBezTo>
                    <a:pt x="37760" y="21076"/>
                    <a:pt x="35675" y="17337"/>
                    <a:pt x="34980" y="14957"/>
                  </a:cubicBezTo>
                  <a:cubicBezTo>
                    <a:pt x="34285" y="12577"/>
                    <a:pt x="31274" y="10538"/>
                    <a:pt x="32200" y="8838"/>
                  </a:cubicBezTo>
                  <a:cubicBezTo>
                    <a:pt x="33127" y="7138"/>
                    <a:pt x="38687" y="5099"/>
                    <a:pt x="40540" y="4759"/>
                  </a:cubicBezTo>
                  <a:cubicBezTo>
                    <a:pt x="42393" y="4419"/>
                    <a:pt x="42625" y="4419"/>
                    <a:pt x="43320" y="6798"/>
                  </a:cubicBezTo>
                  <a:cubicBezTo>
                    <a:pt x="44015" y="9178"/>
                    <a:pt x="42857" y="17337"/>
                    <a:pt x="44710" y="19036"/>
                  </a:cubicBezTo>
                  <a:cubicBezTo>
                    <a:pt x="46563" y="20736"/>
                    <a:pt x="52586" y="19376"/>
                    <a:pt x="54440" y="16997"/>
                  </a:cubicBezTo>
                  <a:close/>
                </a:path>
              </a:pathLst>
            </a:custGeom>
            <a:solidFill>
              <a:schemeClr val="lt2"/>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9" name="Shape 1779"/>
            <p:cNvSpPr/>
            <p:nvPr/>
          </p:nvSpPr>
          <p:spPr>
            <a:xfrm>
              <a:off x="1103" y="1103"/>
              <a:ext cx="3600" cy="2160"/>
            </a:xfrm>
            <a:prstGeom prst="ellipse">
              <a:avLst/>
            </a:prstGeom>
            <a:gradFill>
              <a:gsLst>
                <a:gs pos="0">
                  <a:srgbClr val="99CCFF"/>
                </a:gs>
                <a:gs pos="100000">
                  <a:schemeClr val="lt2"/>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0" name="Shape 1780"/>
            <p:cNvSpPr/>
            <p:nvPr/>
          </p:nvSpPr>
          <p:spPr>
            <a:xfrm>
              <a:off x="1343" y="1968"/>
              <a:ext cx="3119" cy="384"/>
            </a:xfrm>
            <a:prstGeom prst="rect">
              <a:avLst/>
            </a:prstGeom>
          </p:spPr>
          <p:txBody>
            <a:bodyPr>
              <a:prstTxWarp prst="textPlain"/>
            </a:bodyPr>
            <a:lstStyle/>
            <a:p>
              <a:pPr lvl="0" algn="ctr"/>
              <a:r>
                <a:rPr b="1" i="0">
                  <a:ln cap="flat" cmpd="sng" w="9525">
                    <a:solidFill>
                      <a:schemeClr val="dk1"/>
                    </a:solidFill>
                    <a:prstDash val="solid"/>
                    <a:round/>
                    <a:headEnd len="med" w="med" type="none"/>
                    <a:tailEnd len="med" w="med" type="none"/>
                  </a:ln>
                  <a:gradFill>
                    <a:gsLst>
                      <a:gs pos="0">
                        <a:srgbClr val="FFFF00"/>
                      </a:gs>
                      <a:gs pos="100000">
                        <a:srgbClr val="FF9933"/>
                      </a:gs>
                    </a:gsLst>
                    <a:path path="circle">
                      <a:fillToRect b="50%" l="50%" r="50%" t="50%"/>
                    </a:path>
                    <a:tileRect/>
                  </a:gradFill>
                  <a:latin typeface="Bookman Old Style"/>
                </a:rPr>
                <a:t>Build-It-Yourself</a:t>
              </a:r>
            </a:p>
          </p:txBody>
        </p:sp>
      </p:grpSp>
      <p:sp>
        <p:nvSpPr>
          <p:cNvPr id="1781" name="Shape 1781"/>
          <p:cNvSpPr txBox="1"/>
          <p:nvPr/>
        </p:nvSpPr>
        <p:spPr>
          <a:xfrm>
            <a:off x="0" y="-4465"/>
            <a:ext cx="679993"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Star</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5" name="Shape 1785"/>
        <p:cNvGrpSpPr/>
        <p:nvPr/>
      </p:nvGrpSpPr>
      <p:grpSpPr>
        <a:xfrm>
          <a:off x="0" y="0"/>
          <a:ext cx="0" cy="0"/>
          <a:chOff x="0" y="0"/>
          <a:chExt cx="0" cy="0"/>
        </a:xfrm>
      </p:grpSpPr>
      <p:grpSp>
        <p:nvGrpSpPr>
          <p:cNvPr id="1786" name="Shape 1786"/>
          <p:cNvGrpSpPr/>
          <p:nvPr/>
        </p:nvGrpSpPr>
        <p:grpSpPr>
          <a:xfrm>
            <a:off x="806449" y="215900"/>
            <a:ext cx="2774950" cy="2984500"/>
            <a:chOff x="175" y="87"/>
            <a:chExt cx="1511" cy="1792"/>
          </a:xfrm>
        </p:grpSpPr>
        <p:sp>
          <p:nvSpPr>
            <p:cNvPr id="1787" name="Shape 1787"/>
            <p:cNvSpPr/>
            <p:nvPr/>
          </p:nvSpPr>
          <p:spPr>
            <a:xfrm>
              <a:off x="175" y="87"/>
              <a:ext cx="1511" cy="1792"/>
            </a:xfrm>
            <a:custGeom>
              <a:pathLst>
                <a:path extrusionOk="0" h="120000" w="120000">
                  <a:moveTo>
                    <a:pt x="69841" y="26249"/>
                  </a:moveTo>
                  <a:cubicBezTo>
                    <a:pt x="74920" y="24107"/>
                    <a:pt x="99047" y="9642"/>
                    <a:pt x="100317" y="10178"/>
                  </a:cubicBezTo>
                  <a:cubicBezTo>
                    <a:pt x="101587" y="10714"/>
                    <a:pt x="76190" y="27857"/>
                    <a:pt x="77460" y="29464"/>
                  </a:cubicBezTo>
                  <a:cubicBezTo>
                    <a:pt x="78730" y="31071"/>
                    <a:pt x="106666" y="18750"/>
                    <a:pt x="107936" y="19821"/>
                  </a:cubicBezTo>
                  <a:cubicBezTo>
                    <a:pt x="109206" y="20892"/>
                    <a:pt x="83809" y="33214"/>
                    <a:pt x="85079" y="35892"/>
                  </a:cubicBezTo>
                  <a:cubicBezTo>
                    <a:pt x="86349" y="38571"/>
                    <a:pt x="114920" y="34285"/>
                    <a:pt x="115555" y="35892"/>
                  </a:cubicBezTo>
                  <a:cubicBezTo>
                    <a:pt x="116190" y="37500"/>
                    <a:pt x="88253" y="43928"/>
                    <a:pt x="88888" y="45535"/>
                  </a:cubicBezTo>
                  <a:cubicBezTo>
                    <a:pt x="89523" y="47142"/>
                    <a:pt x="118730" y="44464"/>
                    <a:pt x="119365" y="45535"/>
                  </a:cubicBezTo>
                  <a:cubicBezTo>
                    <a:pt x="120000" y="46607"/>
                    <a:pt x="93333" y="49821"/>
                    <a:pt x="92698" y="51964"/>
                  </a:cubicBezTo>
                  <a:cubicBezTo>
                    <a:pt x="92063" y="54107"/>
                    <a:pt x="116825" y="57321"/>
                    <a:pt x="115555" y="58392"/>
                  </a:cubicBezTo>
                  <a:cubicBezTo>
                    <a:pt x="114285" y="59464"/>
                    <a:pt x="84444" y="56249"/>
                    <a:pt x="85079" y="58392"/>
                  </a:cubicBezTo>
                  <a:cubicBezTo>
                    <a:pt x="85714" y="60535"/>
                    <a:pt x="118730" y="70714"/>
                    <a:pt x="119365" y="71250"/>
                  </a:cubicBezTo>
                  <a:cubicBezTo>
                    <a:pt x="120000" y="71785"/>
                    <a:pt x="88888" y="61607"/>
                    <a:pt x="88888" y="61607"/>
                  </a:cubicBezTo>
                  <a:cubicBezTo>
                    <a:pt x="88888" y="61607"/>
                    <a:pt x="119365" y="70714"/>
                    <a:pt x="119365" y="71250"/>
                  </a:cubicBezTo>
                  <a:cubicBezTo>
                    <a:pt x="119365" y="71785"/>
                    <a:pt x="90793" y="63749"/>
                    <a:pt x="88888" y="64821"/>
                  </a:cubicBezTo>
                  <a:cubicBezTo>
                    <a:pt x="86984" y="65892"/>
                    <a:pt x="108571" y="76607"/>
                    <a:pt x="107936" y="77678"/>
                  </a:cubicBezTo>
                  <a:cubicBezTo>
                    <a:pt x="107301" y="78750"/>
                    <a:pt x="84444" y="67500"/>
                    <a:pt x="85079" y="71250"/>
                  </a:cubicBezTo>
                  <a:cubicBezTo>
                    <a:pt x="85714" y="75000"/>
                    <a:pt x="112380" y="99107"/>
                    <a:pt x="111746" y="100178"/>
                  </a:cubicBezTo>
                  <a:cubicBezTo>
                    <a:pt x="111111" y="101249"/>
                    <a:pt x="84444" y="77142"/>
                    <a:pt x="81269" y="77678"/>
                  </a:cubicBezTo>
                  <a:cubicBezTo>
                    <a:pt x="78095" y="78214"/>
                    <a:pt x="93968" y="101785"/>
                    <a:pt x="92698" y="103392"/>
                  </a:cubicBezTo>
                  <a:cubicBezTo>
                    <a:pt x="91428" y="104999"/>
                    <a:pt x="76825" y="86249"/>
                    <a:pt x="73650" y="87321"/>
                  </a:cubicBezTo>
                  <a:cubicBezTo>
                    <a:pt x="70476" y="88392"/>
                    <a:pt x="75555" y="109821"/>
                    <a:pt x="73650" y="109821"/>
                  </a:cubicBezTo>
                  <a:cubicBezTo>
                    <a:pt x="71746" y="109821"/>
                    <a:pt x="65396" y="87857"/>
                    <a:pt x="62222" y="87321"/>
                  </a:cubicBezTo>
                  <a:cubicBezTo>
                    <a:pt x="59047" y="86785"/>
                    <a:pt x="57142" y="107142"/>
                    <a:pt x="54603" y="106607"/>
                  </a:cubicBezTo>
                  <a:cubicBezTo>
                    <a:pt x="52063" y="106071"/>
                    <a:pt x="50793" y="81964"/>
                    <a:pt x="46984" y="84107"/>
                  </a:cubicBezTo>
                  <a:cubicBezTo>
                    <a:pt x="43174" y="86249"/>
                    <a:pt x="34285" y="119999"/>
                    <a:pt x="31746" y="119464"/>
                  </a:cubicBezTo>
                  <a:cubicBezTo>
                    <a:pt x="29206" y="118928"/>
                    <a:pt x="33650" y="82499"/>
                    <a:pt x="31746" y="80892"/>
                  </a:cubicBezTo>
                  <a:cubicBezTo>
                    <a:pt x="29841" y="79285"/>
                    <a:pt x="21587" y="110892"/>
                    <a:pt x="20317" y="109821"/>
                  </a:cubicBezTo>
                  <a:cubicBezTo>
                    <a:pt x="19047" y="108749"/>
                    <a:pt x="26666" y="79285"/>
                    <a:pt x="24126" y="74464"/>
                  </a:cubicBezTo>
                  <a:cubicBezTo>
                    <a:pt x="21587" y="69642"/>
                    <a:pt x="5079" y="82499"/>
                    <a:pt x="5079" y="80892"/>
                  </a:cubicBezTo>
                  <a:cubicBezTo>
                    <a:pt x="5079" y="79285"/>
                    <a:pt x="24761" y="68571"/>
                    <a:pt x="24126" y="64821"/>
                  </a:cubicBezTo>
                  <a:cubicBezTo>
                    <a:pt x="23492" y="61071"/>
                    <a:pt x="2539" y="59464"/>
                    <a:pt x="1269" y="58392"/>
                  </a:cubicBezTo>
                  <a:cubicBezTo>
                    <a:pt x="0" y="57321"/>
                    <a:pt x="16507" y="61071"/>
                    <a:pt x="16507" y="58392"/>
                  </a:cubicBezTo>
                  <a:cubicBezTo>
                    <a:pt x="16507" y="55714"/>
                    <a:pt x="1269" y="43928"/>
                    <a:pt x="1269" y="42321"/>
                  </a:cubicBezTo>
                  <a:cubicBezTo>
                    <a:pt x="1269" y="40714"/>
                    <a:pt x="14603" y="52499"/>
                    <a:pt x="16507" y="48749"/>
                  </a:cubicBezTo>
                  <a:cubicBezTo>
                    <a:pt x="18412" y="44999"/>
                    <a:pt x="12063" y="21428"/>
                    <a:pt x="12698" y="19821"/>
                  </a:cubicBezTo>
                  <a:cubicBezTo>
                    <a:pt x="13333" y="18214"/>
                    <a:pt x="18412" y="40178"/>
                    <a:pt x="20317" y="39107"/>
                  </a:cubicBezTo>
                  <a:cubicBezTo>
                    <a:pt x="22222" y="38035"/>
                    <a:pt x="22222" y="13928"/>
                    <a:pt x="24126" y="13392"/>
                  </a:cubicBezTo>
                  <a:cubicBezTo>
                    <a:pt x="26031" y="12857"/>
                    <a:pt x="29841" y="36428"/>
                    <a:pt x="31746" y="35892"/>
                  </a:cubicBezTo>
                  <a:cubicBezTo>
                    <a:pt x="33650" y="35357"/>
                    <a:pt x="34285" y="11249"/>
                    <a:pt x="35555" y="10178"/>
                  </a:cubicBezTo>
                  <a:cubicBezTo>
                    <a:pt x="36825" y="9107"/>
                    <a:pt x="36825" y="28928"/>
                    <a:pt x="39365" y="29464"/>
                  </a:cubicBezTo>
                  <a:cubicBezTo>
                    <a:pt x="41904" y="29999"/>
                    <a:pt x="48253" y="14464"/>
                    <a:pt x="50793" y="13392"/>
                  </a:cubicBezTo>
                  <a:cubicBezTo>
                    <a:pt x="53333" y="12321"/>
                    <a:pt x="51428" y="25178"/>
                    <a:pt x="54603" y="23035"/>
                  </a:cubicBezTo>
                  <a:cubicBezTo>
                    <a:pt x="57777" y="20892"/>
                    <a:pt x="67936" y="0"/>
                    <a:pt x="69841" y="535"/>
                  </a:cubicBezTo>
                  <a:cubicBezTo>
                    <a:pt x="71746" y="1071"/>
                    <a:pt x="65396" y="22499"/>
                    <a:pt x="66031" y="26249"/>
                  </a:cubicBezTo>
                  <a:cubicBezTo>
                    <a:pt x="66666" y="29999"/>
                    <a:pt x="73015" y="23571"/>
                    <a:pt x="73650" y="23035"/>
                  </a:cubicBezTo>
                  <a:cubicBezTo>
                    <a:pt x="74285" y="22499"/>
                    <a:pt x="70476" y="22499"/>
                    <a:pt x="69841" y="23035"/>
                  </a:cubicBezTo>
                  <a:cubicBezTo>
                    <a:pt x="69206" y="23571"/>
                    <a:pt x="64761" y="28392"/>
                    <a:pt x="69841" y="26249"/>
                  </a:cubicBezTo>
                  <a:close/>
                </a:path>
              </a:pathLst>
            </a:custGeom>
            <a:gradFill>
              <a:gsLst>
                <a:gs pos="0">
                  <a:srgbClr val="FF0000"/>
                </a:gs>
                <a:gs pos="100000">
                  <a:schemeClr val="accent2"/>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88" name="Shape 1788"/>
            <p:cNvSpPr/>
            <p:nvPr/>
          </p:nvSpPr>
          <p:spPr>
            <a:xfrm>
              <a:off x="432" y="480"/>
              <a:ext cx="864" cy="864"/>
            </a:xfrm>
            <a:prstGeom prst="ellipse">
              <a:avLst/>
            </a:prstGeom>
            <a:gradFill>
              <a:gsLst>
                <a:gs pos="0">
                  <a:srgbClr val="0099FF"/>
                </a:gs>
                <a:gs pos="100000">
                  <a:srgbClr val="00FF00"/>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789" name="Shape 1789"/>
          <p:cNvGrpSpPr/>
          <p:nvPr/>
        </p:nvGrpSpPr>
        <p:grpSpPr>
          <a:xfrm>
            <a:off x="5488874" y="363848"/>
            <a:ext cx="3054164" cy="2625103"/>
            <a:chOff x="3457" y="229"/>
            <a:chExt cx="1923" cy="1653"/>
          </a:xfrm>
        </p:grpSpPr>
        <p:sp>
          <p:nvSpPr>
            <p:cNvPr id="1790" name="Shape 1790"/>
            <p:cNvSpPr/>
            <p:nvPr/>
          </p:nvSpPr>
          <p:spPr>
            <a:xfrm>
              <a:off x="3647" y="767"/>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1" name="Shape 1791"/>
            <p:cNvSpPr/>
            <p:nvPr/>
          </p:nvSpPr>
          <p:spPr>
            <a:xfrm>
              <a:off x="3840" y="576"/>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2" name="Shape 1792"/>
            <p:cNvSpPr/>
            <p:nvPr/>
          </p:nvSpPr>
          <p:spPr>
            <a:xfrm>
              <a:off x="4127" y="432"/>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3" name="Shape 1793"/>
            <p:cNvSpPr/>
            <p:nvPr/>
          </p:nvSpPr>
          <p:spPr>
            <a:xfrm>
              <a:off x="3504" y="1056"/>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4" name="Shape 1794"/>
            <p:cNvSpPr/>
            <p:nvPr/>
          </p:nvSpPr>
          <p:spPr>
            <a:xfrm>
              <a:off x="3552" y="1392"/>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5" name="Shape 1795"/>
            <p:cNvSpPr/>
            <p:nvPr/>
          </p:nvSpPr>
          <p:spPr>
            <a:xfrm>
              <a:off x="3888" y="1584"/>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6" name="Shape 1796"/>
            <p:cNvSpPr/>
            <p:nvPr/>
          </p:nvSpPr>
          <p:spPr>
            <a:xfrm>
              <a:off x="4320" y="1584"/>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7" name="Shape 1797"/>
            <p:cNvSpPr/>
            <p:nvPr/>
          </p:nvSpPr>
          <p:spPr>
            <a:xfrm>
              <a:off x="4656" y="1439"/>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8" name="Shape 1798"/>
            <p:cNvSpPr/>
            <p:nvPr/>
          </p:nvSpPr>
          <p:spPr>
            <a:xfrm>
              <a:off x="5136" y="864"/>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99" name="Shape 1799"/>
            <p:cNvSpPr/>
            <p:nvPr/>
          </p:nvSpPr>
          <p:spPr>
            <a:xfrm>
              <a:off x="5088" y="528"/>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0" name="Shape 1800"/>
            <p:cNvSpPr/>
            <p:nvPr/>
          </p:nvSpPr>
          <p:spPr>
            <a:xfrm>
              <a:off x="4463" y="335"/>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1" name="Shape 1801"/>
            <p:cNvSpPr/>
            <p:nvPr/>
          </p:nvSpPr>
          <p:spPr>
            <a:xfrm>
              <a:off x="4800" y="335"/>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2" name="Shape 1802"/>
            <p:cNvSpPr/>
            <p:nvPr/>
          </p:nvSpPr>
          <p:spPr>
            <a:xfrm>
              <a:off x="4943" y="1200"/>
              <a:ext cx="191" cy="191"/>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3" name="Shape 1803"/>
            <p:cNvSpPr/>
            <p:nvPr/>
          </p:nvSpPr>
          <p:spPr>
            <a:xfrm rot="-1539436">
              <a:off x="3605" y="529"/>
              <a:ext cx="1628" cy="1051"/>
            </a:xfrm>
            <a:prstGeom prst="ellipse">
              <a:avLst/>
            </a:prstGeom>
            <a:gradFill>
              <a:gsLst>
                <a:gs pos="0">
                  <a:srgbClr val="FF99FF"/>
                </a:gs>
                <a:gs pos="100000">
                  <a:srgbClr val="FF3399"/>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804" name="Shape 1804"/>
          <p:cNvGrpSpPr/>
          <p:nvPr/>
        </p:nvGrpSpPr>
        <p:grpSpPr>
          <a:xfrm>
            <a:off x="609600" y="4495799"/>
            <a:ext cx="3429000" cy="1524000"/>
            <a:chOff x="432" y="2447"/>
            <a:chExt cx="2448" cy="1200"/>
          </a:xfrm>
        </p:grpSpPr>
        <p:sp>
          <p:nvSpPr>
            <p:cNvPr id="1805" name="Shape 1805"/>
            <p:cNvSpPr/>
            <p:nvPr/>
          </p:nvSpPr>
          <p:spPr>
            <a:xfrm>
              <a:off x="432" y="2495"/>
              <a:ext cx="911" cy="719"/>
            </a:xfrm>
            <a:prstGeom prst="ellipse">
              <a:avLst/>
            </a:prstGeom>
            <a:gradFill>
              <a:gsLst>
                <a:gs pos="0">
                  <a:schemeClr val="lt1"/>
                </a:gs>
                <a:gs pos="100000">
                  <a:schemeClr val="folHlink"/>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6" name="Shape 1806"/>
            <p:cNvSpPr/>
            <p:nvPr/>
          </p:nvSpPr>
          <p:spPr>
            <a:xfrm>
              <a:off x="1343" y="3215"/>
              <a:ext cx="1104" cy="432"/>
            </a:xfrm>
            <a:prstGeom prst="ellipse">
              <a:avLst/>
            </a:prstGeom>
            <a:gradFill>
              <a:gsLst>
                <a:gs pos="0">
                  <a:schemeClr val="lt1"/>
                </a:gs>
                <a:gs pos="100000">
                  <a:schemeClr val="folHlink"/>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7" name="Shape 1807"/>
            <p:cNvSpPr/>
            <p:nvPr/>
          </p:nvSpPr>
          <p:spPr>
            <a:xfrm>
              <a:off x="864" y="2784"/>
              <a:ext cx="1487" cy="623"/>
            </a:xfrm>
            <a:prstGeom prst="ellipse">
              <a:avLst/>
            </a:prstGeom>
            <a:gradFill>
              <a:gsLst>
                <a:gs pos="0">
                  <a:schemeClr val="lt1"/>
                </a:gs>
                <a:gs pos="100000">
                  <a:schemeClr val="folHlink"/>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8" name="Shape 1808"/>
            <p:cNvSpPr/>
            <p:nvPr/>
          </p:nvSpPr>
          <p:spPr>
            <a:xfrm>
              <a:off x="1584" y="2447"/>
              <a:ext cx="1296" cy="767"/>
            </a:xfrm>
            <a:prstGeom prst="ellipse">
              <a:avLst/>
            </a:prstGeom>
            <a:gradFill>
              <a:gsLst>
                <a:gs pos="0">
                  <a:schemeClr val="lt1"/>
                </a:gs>
                <a:gs pos="100000">
                  <a:schemeClr val="folHlink"/>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09" name="Shape 1809"/>
            <p:cNvSpPr/>
            <p:nvPr/>
          </p:nvSpPr>
          <p:spPr>
            <a:xfrm>
              <a:off x="671" y="3168"/>
              <a:ext cx="576" cy="432"/>
            </a:xfrm>
            <a:prstGeom prst="ellipse">
              <a:avLst/>
            </a:prstGeom>
            <a:gradFill>
              <a:gsLst>
                <a:gs pos="0">
                  <a:schemeClr val="lt1"/>
                </a:gs>
                <a:gs pos="100000">
                  <a:schemeClr val="folHlink"/>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810" name="Shape 1810"/>
          <p:cNvSpPr/>
          <p:nvPr/>
        </p:nvSpPr>
        <p:spPr>
          <a:xfrm>
            <a:off x="5867400" y="3733800"/>
            <a:ext cx="2314575" cy="2247900"/>
          </a:xfrm>
          <a:custGeom>
            <a:pathLst>
              <a:path extrusionOk="0" h="120000" w="120000">
                <a:moveTo>
                  <a:pt x="75226" y="1355"/>
                </a:moveTo>
                <a:cubicBezTo>
                  <a:pt x="73251" y="677"/>
                  <a:pt x="63374" y="0"/>
                  <a:pt x="55473" y="1355"/>
                </a:cubicBezTo>
                <a:cubicBezTo>
                  <a:pt x="47572" y="2711"/>
                  <a:pt x="35720" y="4745"/>
                  <a:pt x="27818" y="9491"/>
                </a:cubicBezTo>
                <a:cubicBezTo>
                  <a:pt x="19917" y="14237"/>
                  <a:pt x="12674" y="21694"/>
                  <a:pt x="8065" y="29830"/>
                </a:cubicBezTo>
                <a:cubicBezTo>
                  <a:pt x="3456" y="37966"/>
                  <a:pt x="329" y="48644"/>
                  <a:pt x="164" y="58305"/>
                </a:cubicBezTo>
                <a:cubicBezTo>
                  <a:pt x="0" y="67966"/>
                  <a:pt x="2304" y="79152"/>
                  <a:pt x="6913" y="87966"/>
                </a:cubicBezTo>
                <a:cubicBezTo>
                  <a:pt x="11522" y="96779"/>
                  <a:pt x="20411" y="105932"/>
                  <a:pt x="27818" y="111186"/>
                </a:cubicBezTo>
                <a:cubicBezTo>
                  <a:pt x="35226" y="116440"/>
                  <a:pt x="42304" y="118644"/>
                  <a:pt x="51522" y="119322"/>
                </a:cubicBezTo>
                <a:cubicBezTo>
                  <a:pt x="60740" y="119999"/>
                  <a:pt x="74567" y="117966"/>
                  <a:pt x="83127" y="115254"/>
                </a:cubicBezTo>
                <a:cubicBezTo>
                  <a:pt x="91687" y="112542"/>
                  <a:pt x="96954" y="107796"/>
                  <a:pt x="102880" y="103050"/>
                </a:cubicBezTo>
                <a:cubicBezTo>
                  <a:pt x="108806" y="98305"/>
                  <a:pt x="117366" y="88813"/>
                  <a:pt x="118683" y="86779"/>
                </a:cubicBezTo>
                <a:cubicBezTo>
                  <a:pt x="120000" y="84745"/>
                  <a:pt x="114074" y="89491"/>
                  <a:pt x="110781" y="90847"/>
                </a:cubicBezTo>
                <a:cubicBezTo>
                  <a:pt x="107489" y="92203"/>
                  <a:pt x="104855" y="94237"/>
                  <a:pt x="98930" y="94915"/>
                </a:cubicBezTo>
                <a:cubicBezTo>
                  <a:pt x="93004" y="95593"/>
                  <a:pt x="83127" y="96949"/>
                  <a:pt x="75226" y="94915"/>
                </a:cubicBezTo>
                <a:cubicBezTo>
                  <a:pt x="67325" y="92881"/>
                  <a:pt x="57448" y="88135"/>
                  <a:pt x="51522" y="82711"/>
                </a:cubicBezTo>
                <a:cubicBezTo>
                  <a:pt x="45596" y="77288"/>
                  <a:pt x="41646" y="69830"/>
                  <a:pt x="39670" y="62372"/>
                </a:cubicBezTo>
                <a:cubicBezTo>
                  <a:pt x="37695" y="54915"/>
                  <a:pt x="37695" y="45423"/>
                  <a:pt x="39670" y="37966"/>
                </a:cubicBezTo>
                <a:cubicBezTo>
                  <a:pt x="41646" y="30508"/>
                  <a:pt x="46913" y="23050"/>
                  <a:pt x="51522" y="17627"/>
                </a:cubicBezTo>
                <a:cubicBezTo>
                  <a:pt x="56131" y="12203"/>
                  <a:pt x="63374" y="8135"/>
                  <a:pt x="67325" y="5423"/>
                </a:cubicBezTo>
                <a:cubicBezTo>
                  <a:pt x="71275" y="2711"/>
                  <a:pt x="77201" y="2033"/>
                  <a:pt x="75226" y="1355"/>
                </a:cubicBezTo>
                <a:close/>
              </a:path>
            </a:pathLst>
          </a:custGeom>
          <a:gradFill>
            <a:gsLst>
              <a:gs pos="0">
                <a:schemeClr val="accent1"/>
              </a:gs>
              <a:gs pos="100000">
                <a:srgbClr val="99CCFF"/>
              </a:gs>
            </a:gsLst>
            <a:path path="circle">
              <a:fillToRect r="100%" t="100%"/>
            </a:path>
            <a:tileRect b="-100%" l="-10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1" name="Shape 1811"/>
          <p:cNvSpPr txBox="1"/>
          <p:nvPr/>
        </p:nvSpPr>
        <p:spPr>
          <a:xfrm>
            <a:off x="0" y="-4465"/>
            <a:ext cx="952504"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Planet</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5" name="Shape 1815"/>
        <p:cNvGrpSpPr/>
        <p:nvPr/>
      </p:nvGrpSpPr>
      <p:grpSpPr>
        <a:xfrm>
          <a:off x="0" y="0"/>
          <a:ext cx="0" cy="0"/>
          <a:chOff x="0" y="0"/>
          <a:chExt cx="0" cy="0"/>
        </a:xfrm>
      </p:grpSpPr>
      <p:grpSp>
        <p:nvGrpSpPr>
          <p:cNvPr id="1816" name="Shape 1816"/>
          <p:cNvGrpSpPr/>
          <p:nvPr/>
        </p:nvGrpSpPr>
        <p:grpSpPr>
          <a:xfrm rot="1257466">
            <a:off x="838200" y="838199"/>
            <a:ext cx="3276599" cy="1523999"/>
            <a:chOff x="2352" y="2639"/>
            <a:chExt cx="3023" cy="1247"/>
          </a:xfrm>
        </p:grpSpPr>
        <p:sp>
          <p:nvSpPr>
            <p:cNvPr id="1817" name="Shape 1817"/>
            <p:cNvSpPr/>
            <p:nvPr/>
          </p:nvSpPr>
          <p:spPr>
            <a:xfrm>
              <a:off x="3168" y="2639"/>
              <a:ext cx="1247" cy="1247"/>
            </a:xfrm>
            <a:prstGeom prst="ellipse">
              <a:avLst/>
            </a:prstGeom>
            <a:gradFill>
              <a:gsLst>
                <a:gs pos="0">
                  <a:schemeClr val="accent1"/>
                </a:gs>
                <a:gs pos="100000">
                  <a:schemeClr val="accen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8" name="Shape 1818"/>
            <p:cNvSpPr/>
            <p:nvPr/>
          </p:nvSpPr>
          <p:spPr>
            <a:xfrm>
              <a:off x="2352" y="2976"/>
              <a:ext cx="3023" cy="623"/>
            </a:xfrm>
            <a:prstGeom prst="ellipse">
              <a:avLst/>
            </a:prstGeom>
            <a:gradFill>
              <a:gsLst>
                <a:gs pos="0">
                  <a:schemeClr val="lt1"/>
                </a:gs>
                <a:gs pos="100000">
                  <a:srgbClr val="FF6699"/>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19" name="Shape 1819"/>
            <p:cNvSpPr/>
            <p:nvPr/>
          </p:nvSpPr>
          <p:spPr>
            <a:xfrm>
              <a:off x="2831" y="3120"/>
              <a:ext cx="2064" cy="336"/>
            </a:xfrm>
            <a:prstGeom prst="ellipse">
              <a:avLst/>
            </a:pr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0" name="Shape 1820"/>
            <p:cNvSpPr/>
            <p:nvPr/>
          </p:nvSpPr>
          <p:spPr>
            <a:xfrm>
              <a:off x="3155" y="2645"/>
              <a:ext cx="1321" cy="812"/>
            </a:xfrm>
            <a:custGeom>
              <a:pathLst>
                <a:path extrusionOk="0" h="120000" w="120000">
                  <a:moveTo>
                    <a:pt x="54099" y="0"/>
                  </a:moveTo>
                  <a:cubicBezTo>
                    <a:pt x="51104" y="885"/>
                    <a:pt x="42934" y="1328"/>
                    <a:pt x="36853" y="5608"/>
                  </a:cubicBezTo>
                  <a:cubicBezTo>
                    <a:pt x="30771" y="9889"/>
                    <a:pt x="22602" y="17859"/>
                    <a:pt x="17609" y="25682"/>
                  </a:cubicBezTo>
                  <a:cubicBezTo>
                    <a:pt x="12617" y="33505"/>
                    <a:pt x="9258" y="41771"/>
                    <a:pt x="6626" y="52546"/>
                  </a:cubicBezTo>
                  <a:cubicBezTo>
                    <a:pt x="3993" y="63321"/>
                    <a:pt x="1996" y="80590"/>
                    <a:pt x="1815" y="90627"/>
                  </a:cubicBezTo>
                  <a:cubicBezTo>
                    <a:pt x="1633" y="100664"/>
                    <a:pt x="0" y="108191"/>
                    <a:pt x="5446" y="112619"/>
                  </a:cubicBezTo>
                  <a:cubicBezTo>
                    <a:pt x="10892" y="117047"/>
                    <a:pt x="22420" y="116309"/>
                    <a:pt x="34765" y="117490"/>
                  </a:cubicBezTo>
                  <a:cubicBezTo>
                    <a:pt x="47110" y="118671"/>
                    <a:pt x="66354" y="120000"/>
                    <a:pt x="79515" y="119704"/>
                  </a:cubicBezTo>
                  <a:cubicBezTo>
                    <a:pt x="92677" y="119409"/>
                    <a:pt x="107836" y="117785"/>
                    <a:pt x="113918" y="115276"/>
                  </a:cubicBezTo>
                  <a:cubicBezTo>
                    <a:pt x="120000" y="112767"/>
                    <a:pt x="115824" y="111586"/>
                    <a:pt x="116006" y="105092"/>
                  </a:cubicBezTo>
                  <a:cubicBezTo>
                    <a:pt x="116187" y="98597"/>
                    <a:pt x="116459" y="85313"/>
                    <a:pt x="115279" y="76014"/>
                  </a:cubicBezTo>
                  <a:cubicBezTo>
                    <a:pt x="114099" y="66715"/>
                    <a:pt x="112465" y="58302"/>
                    <a:pt x="109107" y="49298"/>
                  </a:cubicBezTo>
                  <a:cubicBezTo>
                    <a:pt x="105748" y="40295"/>
                    <a:pt x="100393" y="29963"/>
                    <a:pt x="95310" y="22435"/>
                  </a:cubicBezTo>
                  <a:cubicBezTo>
                    <a:pt x="90226" y="14907"/>
                    <a:pt x="83782" y="8118"/>
                    <a:pt x="78789" y="4428"/>
                  </a:cubicBezTo>
                  <a:cubicBezTo>
                    <a:pt x="73797" y="738"/>
                    <a:pt x="67897" y="885"/>
                    <a:pt x="65083" y="0"/>
                  </a:cubicBezTo>
                </a:path>
              </a:pathLst>
            </a:custGeom>
            <a:gradFill>
              <a:gsLst>
                <a:gs pos="0">
                  <a:schemeClr val="accent1"/>
                </a:gs>
                <a:gs pos="100000">
                  <a:schemeClr val="accent2"/>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821" name="Shape 1821"/>
          <p:cNvGrpSpPr/>
          <p:nvPr/>
        </p:nvGrpSpPr>
        <p:grpSpPr>
          <a:xfrm>
            <a:off x="914400" y="4341813"/>
            <a:ext cx="2819399" cy="1525587"/>
            <a:chOff x="576" y="2735"/>
            <a:chExt cx="1775" cy="961"/>
          </a:xfrm>
        </p:grpSpPr>
        <p:sp>
          <p:nvSpPr>
            <p:cNvPr id="1822" name="Shape 1822"/>
            <p:cNvSpPr/>
            <p:nvPr/>
          </p:nvSpPr>
          <p:spPr>
            <a:xfrm>
              <a:off x="576" y="2735"/>
              <a:ext cx="1494" cy="961"/>
            </a:xfrm>
            <a:custGeom>
              <a:pathLst>
                <a:path extrusionOk="0" h="120000" w="120000">
                  <a:moveTo>
                    <a:pt x="91004" y="37211"/>
                  </a:moveTo>
                  <a:cubicBezTo>
                    <a:pt x="88192" y="39583"/>
                    <a:pt x="85783" y="44703"/>
                    <a:pt x="83212" y="45577"/>
                  </a:cubicBezTo>
                  <a:cubicBezTo>
                    <a:pt x="80642" y="46451"/>
                    <a:pt x="77510" y="46326"/>
                    <a:pt x="75662" y="42705"/>
                  </a:cubicBezTo>
                  <a:cubicBezTo>
                    <a:pt x="73815" y="39084"/>
                    <a:pt x="73574" y="29719"/>
                    <a:pt x="72048" y="23850"/>
                  </a:cubicBezTo>
                  <a:cubicBezTo>
                    <a:pt x="70522" y="17981"/>
                    <a:pt x="69959" y="11113"/>
                    <a:pt x="66586" y="7367"/>
                  </a:cubicBezTo>
                  <a:cubicBezTo>
                    <a:pt x="63212" y="3621"/>
                    <a:pt x="56064" y="0"/>
                    <a:pt x="51967" y="1248"/>
                  </a:cubicBezTo>
                  <a:cubicBezTo>
                    <a:pt x="47871" y="2497"/>
                    <a:pt x="42891" y="9240"/>
                    <a:pt x="42008" y="15109"/>
                  </a:cubicBezTo>
                  <a:cubicBezTo>
                    <a:pt x="41124" y="21103"/>
                    <a:pt x="46024" y="34089"/>
                    <a:pt x="46506" y="36836"/>
                  </a:cubicBezTo>
                  <a:cubicBezTo>
                    <a:pt x="46987" y="39583"/>
                    <a:pt x="43855" y="34963"/>
                    <a:pt x="45060" y="31716"/>
                  </a:cubicBezTo>
                  <a:cubicBezTo>
                    <a:pt x="46265" y="28470"/>
                    <a:pt x="51164" y="18106"/>
                    <a:pt x="53815" y="17856"/>
                  </a:cubicBezTo>
                  <a:cubicBezTo>
                    <a:pt x="56465" y="17481"/>
                    <a:pt x="59759" y="25723"/>
                    <a:pt x="61124" y="29968"/>
                  </a:cubicBezTo>
                  <a:cubicBezTo>
                    <a:pt x="62489" y="34214"/>
                    <a:pt x="63373" y="39209"/>
                    <a:pt x="61767" y="43080"/>
                  </a:cubicBezTo>
                  <a:cubicBezTo>
                    <a:pt x="60160" y="46951"/>
                    <a:pt x="54538" y="52819"/>
                    <a:pt x="51244" y="53694"/>
                  </a:cubicBezTo>
                  <a:cubicBezTo>
                    <a:pt x="47951" y="54693"/>
                    <a:pt x="45060" y="50072"/>
                    <a:pt x="42008" y="48199"/>
                  </a:cubicBezTo>
                  <a:cubicBezTo>
                    <a:pt x="38955" y="46451"/>
                    <a:pt x="35100" y="44828"/>
                    <a:pt x="32851" y="42705"/>
                  </a:cubicBezTo>
                  <a:cubicBezTo>
                    <a:pt x="30602" y="40707"/>
                    <a:pt x="30120" y="37460"/>
                    <a:pt x="28273" y="36087"/>
                  </a:cubicBezTo>
                  <a:cubicBezTo>
                    <a:pt x="26425" y="34713"/>
                    <a:pt x="23855" y="32216"/>
                    <a:pt x="21526" y="34339"/>
                  </a:cubicBezTo>
                  <a:cubicBezTo>
                    <a:pt x="19196" y="36462"/>
                    <a:pt x="15100" y="43204"/>
                    <a:pt x="14457" y="48199"/>
                  </a:cubicBezTo>
                  <a:cubicBezTo>
                    <a:pt x="13815" y="53319"/>
                    <a:pt x="16546" y="63808"/>
                    <a:pt x="17510" y="64807"/>
                  </a:cubicBezTo>
                  <a:cubicBezTo>
                    <a:pt x="18554" y="65681"/>
                    <a:pt x="19598" y="55567"/>
                    <a:pt x="20562" y="53694"/>
                  </a:cubicBezTo>
                  <a:cubicBezTo>
                    <a:pt x="21606" y="51945"/>
                    <a:pt x="22088" y="52819"/>
                    <a:pt x="23614" y="53694"/>
                  </a:cubicBezTo>
                  <a:cubicBezTo>
                    <a:pt x="25220" y="54693"/>
                    <a:pt x="28755" y="57440"/>
                    <a:pt x="29799" y="59313"/>
                  </a:cubicBezTo>
                  <a:cubicBezTo>
                    <a:pt x="30763" y="61061"/>
                    <a:pt x="30281" y="62060"/>
                    <a:pt x="29799" y="64807"/>
                  </a:cubicBezTo>
                  <a:cubicBezTo>
                    <a:pt x="29236" y="67554"/>
                    <a:pt x="27710" y="73048"/>
                    <a:pt x="26746" y="75796"/>
                  </a:cubicBezTo>
                  <a:cubicBezTo>
                    <a:pt x="25702" y="78543"/>
                    <a:pt x="27550" y="82164"/>
                    <a:pt x="23614" y="81290"/>
                  </a:cubicBezTo>
                  <a:cubicBezTo>
                    <a:pt x="19678" y="80416"/>
                    <a:pt x="6586" y="69302"/>
                    <a:pt x="3293" y="69927"/>
                  </a:cubicBezTo>
                  <a:cubicBezTo>
                    <a:pt x="0" y="70551"/>
                    <a:pt x="2088" y="82039"/>
                    <a:pt x="3935" y="84786"/>
                  </a:cubicBezTo>
                  <a:cubicBezTo>
                    <a:pt x="5783" y="87533"/>
                    <a:pt x="13012" y="85036"/>
                    <a:pt x="14457" y="86784"/>
                  </a:cubicBezTo>
                  <a:cubicBezTo>
                    <a:pt x="15903" y="88657"/>
                    <a:pt x="10923" y="94276"/>
                    <a:pt x="12449" y="96149"/>
                  </a:cubicBezTo>
                  <a:cubicBezTo>
                    <a:pt x="13975" y="97898"/>
                    <a:pt x="19678" y="99271"/>
                    <a:pt x="23614" y="97898"/>
                  </a:cubicBezTo>
                  <a:cubicBezTo>
                    <a:pt x="27550" y="96399"/>
                    <a:pt x="32851" y="90530"/>
                    <a:pt x="35903" y="86784"/>
                  </a:cubicBezTo>
                  <a:cubicBezTo>
                    <a:pt x="38955" y="83163"/>
                    <a:pt x="39437" y="76670"/>
                    <a:pt x="42008" y="75796"/>
                  </a:cubicBezTo>
                  <a:cubicBezTo>
                    <a:pt x="44578" y="74921"/>
                    <a:pt x="48674" y="79417"/>
                    <a:pt x="51244" y="81290"/>
                  </a:cubicBezTo>
                  <a:cubicBezTo>
                    <a:pt x="53734" y="83163"/>
                    <a:pt x="56787" y="85036"/>
                    <a:pt x="57349" y="86784"/>
                  </a:cubicBezTo>
                  <a:cubicBezTo>
                    <a:pt x="57831" y="88657"/>
                    <a:pt x="55582" y="88782"/>
                    <a:pt x="54297" y="92278"/>
                  </a:cubicBezTo>
                  <a:cubicBezTo>
                    <a:pt x="53012" y="95900"/>
                    <a:pt x="51887" y="105889"/>
                    <a:pt x="49558" y="108262"/>
                  </a:cubicBezTo>
                  <a:cubicBezTo>
                    <a:pt x="47228" y="110759"/>
                    <a:pt x="42409" y="108262"/>
                    <a:pt x="40401" y="106514"/>
                  </a:cubicBezTo>
                  <a:cubicBezTo>
                    <a:pt x="38393" y="104890"/>
                    <a:pt x="38152" y="96649"/>
                    <a:pt x="37349" y="97898"/>
                  </a:cubicBezTo>
                  <a:cubicBezTo>
                    <a:pt x="36546" y="99021"/>
                    <a:pt x="33253" y="109760"/>
                    <a:pt x="35582" y="113506"/>
                  </a:cubicBezTo>
                  <a:cubicBezTo>
                    <a:pt x="37911" y="117127"/>
                    <a:pt x="47148" y="119750"/>
                    <a:pt x="51244" y="119875"/>
                  </a:cubicBezTo>
                  <a:cubicBezTo>
                    <a:pt x="55341" y="120000"/>
                    <a:pt x="57349" y="118002"/>
                    <a:pt x="60401" y="114380"/>
                  </a:cubicBezTo>
                  <a:cubicBezTo>
                    <a:pt x="63453" y="110759"/>
                    <a:pt x="66265" y="103267"/>
                    <a:pt x="69558" y="97898"/>
                  </a:cubicBezTo>
                  <a:cubicBezTo>
                    <a:pt x="72851" y="92528"/>
                    <a:pt x="76546" y="83912"/>
                    <a:pt x="80160" y="82414"/>
                  </a:cubicBezTo>
                  <a:cubicBezTo>
                    <a:pt x="83775" y="80915"/>
                    <a:pt x="87550" y="86909"/>
                    <a:pt x="91084" y="89032"/>
                  </a:cubicBezTo>
                  <a:cubicBezTo>
                    <a:pt x="94618" y="91155"/>
                    <a:pt x="98232" y="97773"/>
                    <a:pt x="101285" y="95525"/>
                  </a:cubicBezTo>
                  <a:cubicBezTo>
                    <a:pt x="104337" y="93277"/>
                    <a:pt x="106425" y="78043"/>
                    <a:pt x="109397" y="75796"/>
                  </a:cubicBezTo>
                  <a:cubicBezTo>
                    <a:pt x="112369" y="73548"/>
                    <a:pt x="117911" y="85036"/>
                    <a:pt x="118955" y="82289"/>
                  </a:cubicBezTo>
                  <a:cubicBezTo>
                    <a:pt x="120000" y="79542"/>
                    <a:pt x="117108" y="65931"/>
                    <a:pt x="115502" y="59313"/>
                  </a:cubicBezTo>
                  <a:cubicBezTo>
                    <a:pt x="113895" y="52695"/>
                    <a:pt x="111967" y="47325"/>
                    <a:pt x="109397" y="42705"/>
                  </a:cubicBezTo>
                  <a:cubicBezTo>
                    <a:pt x="106827" y="38085"/>
                    <a:pt x="103293" y="32591"/>
                    <a:pt x="100160" y="31716"/>
                  </a:cubicBezTo>
                  <a:cubicBezTo>
                    <a:pt x="97108" y="30718"/>
                    <a:pt x="94056" y="35338"/>
                    <a:pt x="91004" y="37211"/>
                  </a:cubicBezTo>
                  <a:close/>
                </a:path>
              </a:pathLst>
            </a:custGeom>
            <a:gradFill>
              <a:gsLst>
                <a:gs pos="0">
                  <a:srgbClr val="99CCFF"/>
                </a:gs>
                <a:gs pos="100000">
                  <a:srgbClr val="6B8FB3"/>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3" name="Shape 1823"/>
            <p:cNvSpPr/>
            <p:nvPr/>
          </p:nvSpPr>
          <p:spPr>
            <a:xfrm flipH="1" rot="10800000">
              <a:off x="1002" y="3024"/>
              <a:ext cx="918" cy="479"/>
            </a:xfrm>
            <a:custGeom>
              <a:pathLst>
                <a:path extrusionOk="0" h="120000" w="120000">
                  <a:moveTo>
                    <a:pt x="91004" y="37211"/>
                  </a:moveTo>
                  <a:cubicBezTo>
                    <a:pt x="88192" y="39583"/>
                    <a:pt x="85783" y="44703"/>
                    <a:pt x="83212" y="45577"/>
                  </a:cubicBezTo>
                  <a:cubicBezTo>
                    <a:pt x="80642" y="46451"/>
                    <a:pt x="77510" y="46326"/>
                    <a:pt x="75662" y="42705"/>
                  </a:cubicBezTo>
                  <a:cubicBezTo>
                    <a:pt x="73815" y="39084"/>
                    <a:pt x="73574" y="29719"/>
                    <a:pt x="72048" y="23850"/>
                  </a:cubicBezTo>
                  <a:cubicBezTo>
                    <a:pt x="70522" y="17981"/>
                    <a:pt x="69959" y="11113"/>
                    <a:pt x="66586" y="7367"/>
                  </a:cubicBezTo>
                  <a:cubicBezTo>
                    <a:pt x="63212" y="3621"/>
                    <a:pt x="56064" y="0"/>
                    <a:pt x="51967" y="1248"/>
                  </a:cubicBezTo>
                  <a:cubicBezTo>
                    <a:pt x="47871" y="2497"/>
                    <a:pt x="42891" y="9240"/>
                    <a:pt x="42008" y="15109"/>
                  </a:cubicBezTo>
                  <a:cubicBezTo>
                    <a:pt x="41124" y="21103"/>
                    <a:pt x="46024" y="34089"/>
                    <a:pt x="46506" y="36836"/>
                  </a:cubicBezTo>
                  <a:cubicBezTo>
                    <a:pt x="46987" y="39583"/>
                    <a:pt x="43855" y="34963"/>
                    <a:pt x="45060" y="31716"/>
                  </a:cubicBezTo>
                  <a:cubicBezTo>
                    <a:pt x="46265" y="28470"/>
                    <a:pt x="51164" y="18106"/>
                    <a:pt x="53815" y="17856"/>
                  </a:cubicBezTo>
                  <a:cubicBezTo>
                    <a:pt x="56465" y="17481"/>
                    <a:pt x="59759" y="25723"/>
                    <a:pt x="61124" y="29968"/>
                  </a:cubicBezTo>
                  <a:cubicBezTo>
                    <a:pt x="62489" y="34214"/>
                    <a:pt x="63373" y="39209"/>
                    <a:pt x="61767" y="43080"/>
                  </a:cubicBezTo>
                  <a:cubicBezTo>
                    <a:pt x="60160" y="46951"/>
                    <a:pt x="54538" y="52819"/>
                    <a:pt x="51244" y="53694"/>
                  </a:cubicBezTo>
                  <a:cubicBezTo>
                    <a:pt x="47951" y="54693"/>
                    <a:pt x="45060" y="50072"/>
                    <a:pt x="42008" y="48199"/>
                  </a:cubicBezTo>
                  <a:cubicBezTo>
                    <a:pt x="38955" y="46451"/>
                    <a:pt x="35100" y="44828"/>
                    <a:pt x="32851" y="42705"/>
                  </a:cubicBezTo>
                  <a:cubicBezTo>
                    <a:pt x="30602" y="40707"/>
                    <a:pt x="30120" y="37460"/>
                    <a:pt x="28273" y="36087"/>
                  </a:cubicBezTo>
                  <a:cubicBezTo>
                    <a:pt x="26425" y="34713"/>
                    <a:pt x="23855" y="32216"/>
                    <a:pt x="21526" y="34339"/>
                  </a:cubicBezTo>
                  <a:cubicBezTo>
                    <a:pt x="19196" y="36462"/>
                    <a:pt x="15100" y="43204"/>
                    <a:pt x="14457" y="48199"/>
                  </a:cubicBezTo>
                  <a:cubicBezTo>
                    <a:pt x="13815" y="53319"/>
                    <a:pt x="16546" y="63808"/>
                    <a:pt x="17510" y="64807"/>
                  </a:cubicBezTo>
                  <a:cubicBezTo>
                    <a:pt x="18554" y="65681"/>
                    <a:pt x="19598" y="55567"/>
                    <a:pt x="20562" y="53694"/>
                  </a:cubicBezTo>
                  <a:cubicBezTo>
                    <a:pt x="21606" y="51945"/>
                    <a:pt x="22088" y="52819"/>
                    <a:pt x="23614" y="53694"/>
                  </a:cubicBezTo>
                  <a:cubicBezTo>
                    <a:pt x="25220" y="54693"/>
                    <a:pt x="28755" y="57440"/>
                    <a:pt x="29799" y="59313"/>
                  </a:cubicBezTo>
                  <a:cubicBezTo>
                    <a:pt x="30763" y="61061"/>
                    <a:pt x="30281" y="62060"/>
                    <a:pt x="29799" y="64807"/>
                  </a:cubicBezTo>
                  <a:cubicBezTo>
                    <a:pt x="29236" y="67554"/>
                    <a:pt x="27710" y="73048"/>
                    <a:pt x="26746" y="75796"/>
                  </a:cubicBezTo>
                  <a:cubicBezTo>
                    <a:pt x="25702" y="78543"/>
                    <a:pt x="27550" y="82164"/>
                    <a:pt x="23614" y="81290"/>
                  </a:cubicBezTo>
                  <a:cubicBezTo>
                    <a:pt x="19678" y="80416"/>
                    <a:pt x="6586" y="69302"/>
                    <a:pt x="3293" y="69927"/>
                  </a:cubicBezTo>
                  <a:cubicBezTo>
                    <a:pt x="0" y="70551"/>
                    <a:pt x="2088" y="82039"/>
                    <a:pt x="3935" y="84786"/>
                  </a:cubicBezTo>
                  <a:cubicBezTo>
                    <a:pt x="5783" y="87533"/>
                    <a:pt x="13012" y="85036"/>
                    <a:pt x="14457" y="86784"/>
                  </a:cubicBezTo>
                  <a:cubicBezTo>
                    <a:pt x="15903" y="88657"/>
                    <a:pt x="10923" y="94276"/>
                    <a:pt x="12449" y="96149"/>
                  </a:cubicBezTo>
                  <a:cubicBezTo>
                    <a:pt x="13975" y="97898"/>
                    <a:pt x="19678" y="99271"/>
                    <a:pt x="23614" y="97898"/>
                  </a:cubicBezTo>
                  <a:cubicBezTo>
                    <a:pt x="27550" y="96399"/>
                    <a:pt x="32851" y="90530"/>
                    <a:pt x="35903" y="86784"/>
                  </a:cubicBezTo>
                  <a:cubicBezTo>
                    <a:pt x="38955" y="83163"/>
                    <a:pt x="39437" y="76670"/>
                    <a:pt x="42008" y="75796"/>
                  </a:cubicBezTo>
                  <a:cubicBezTo>
                    <a:pt x="44578" y="74921"/>
                    <a:pt x="48674" y="79417"/>
                    <a:pt x="51244" y="81290"/>
                  </a:cubicBezTo>
                  <a:cubicBezTo>
                    <a:pt x="53734" y="83163"/>
                    <a:pt x="56787" y="85036"/>
                    <a:pt x="57349" y="86784"/>
                  </a:cubicBezTo>
                  <a:cubicBezTo>
                    <a:pt x="57831" y="88657"/>
                    <a:pt x="55582" y="88782"/>
                    <a:pt x="54297" y="92278"/>
                  </a:cubicBezTo>
                  <a:cubicBezTo>
                    <a:pt x="53012" y="95900"/>
                    <a:pt x="51887" y="105889"/>
                    <a:pt x="49558" y="108262"/>
                  </a:cubicBezTo>
                  <a:cubicBezTo>
                    <a:pt x="47228" y="110759"/>
                    <a:pt x="42409" y="108262"/>
                    <a:pt x="40401" y="106514"/>
                  </a:cubicBezTo>
                  <a:cubicBezTo>
                    <a:pt x="38393" y="104890"/>
                    <a:pt x="38152" y="96649"/>
                    <a:pt x="37349" y="97898"/>
                  </a:cubicBezTo>
                  <a:cubicBezTo>
                    <a:pt x="36546" y="99021"/>
                    <a:pt x="33253" y="109760"/>
                    <a:pt x="35582" y="113506"/>
                  </a:cubicBezTo>
                  <a:cubicBezTo>
                    <a:pt x="37911" y="117127"/>
                    <a:pt x="47148" y="119750"/>
                    <a:pt x="51244" y="119875"/>
                  </a:cubicBezTo>
                  <a:cubicBezTo>
                    <a:pt x="55341" y="120000"/>
                    <a:pt x="57349" y="118002"/>
                    <a:pt x="60401" y="114380"/>
                  </a:cubicBezTo>
                  <a:cubicBezTo>
                    <a:pt x="63453" y="110759"/>
                    <a:pt x="66265" y="103267"/>
                    <a:pt x="69558" y="97898"/>
                  </a:cubicBezTo>
                  <a:cubicBezTo>
                    <a:pt x="72851" y="92528"/>
                    <a:pt x="76546" y="83912"/>
                    <a:pt x="80160" y="82414"/>
                  </a:cubicBezTo>
                  <a:cubicBezTo>
                    <a:pt x="83775" y="80915"/>
                    <a:pt x="87550" y="86909"/>
                    <a:pt x="91084" y="89032"/>
                  </a:cubicBezTo>
                  <a:cubicBezTo>
                    <a:pt x="94618" y="91155"/>
                    <a:pt x="98232" y="97773"/>
                    <a:pt x="101285" y="95525"/>
                  </a:cubicBezTo>
                  <a:cubicBezTo>
                    <a:pt x="104337" y="93277"/>
                    <a:pt x="106425" y="78043"/>
                    <a:pt x="109397" y="75796"/>
                  </a:cubicBezTo>
                  <a:cubicBezTo>
                    <a:pt x="112369" y="73548"/>
                    <a:pt x="117911" y="85036"/>
                    <a:pt x="118955" y="82289"/>
                  </a:cubicBezTo>
                  <a:cubicBezTo>
                    <a:pt x="120000" y="79542"/>
                    <a:pt x="117108" y="65931"/>
                    <a:pt x="115502" y="59313"/>
                  </a:cubicBezTo>
                  <a:cubicBezTo>
                    <a:pt x="113895" y="52695"/>
                    <a:pt x="111967" y="47325"/>
                    <a:pt x="109397" y="42705"/>
                  </a:cubicBezTo>
                  <a:cubicBezTo>
                    <a:pt x="106827" y="38085"/>
                    <a:pt x="103293" y="32591"/>
                    <a:pt x="100160" y="31716"/>
                  </a:cubicBezTo>
                  <a:cubicBezTo>
                    <a:pt x="97108" y="30718"/>
                    <a:pt x="94056" y="35338"/>
                    <a:pt x="91004" y="37211"/>
                  </a:cubicBezTo>
                  <a:close/>
                </a:path>
              </a:pathLst>
            </a:custGeom>
            <a:gradFill>
              <a:gsLst>
                <a:gs pos="0">
                  <a:srgbClr val="B3B3B3"/>
                </a:gs>
                <a:gs pos="50000">
                  <a:schemeClr val="lt1"/>
                </a:gs>
                <a:gs pos="100000">
                  <a:srgbClr val="B3B3B3"/>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4" name="Shape 1824"/>
            <p:cNvSpPr/>
            <p:nvPr/>
          </p:nvSpPr>
          <p:spPr>
            <a:xfrm>
              <a:off x="1584" y="2928"/>
              <a:ext cx="767" cy="623"/>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825" name="Shape 1825"/>
          <p:cNvGrpSpPr/>
          <p:nvPr/>
        </p:nvGrpSpPr>
        <p:grpSpPr>
          <a:xfrm rot="-957178">
            <a:off x="5562599" y="4648199"/>
            <a:ext cx="3276599" cy="1523999"/>
            <a:chOff x="3311" y="2928"/>
            <a:chExt cx="2064" cy="959"/>
          </a:xfrm>
        </p:grpSpPr>
        <p:sp>
          <p:nvSpPr>
            <p:cNvPr id="1826" name="Shape 1826"/>
            <p:cNvSpPr/>
            <p:nvPr/>
          </p:nvSpPr>
          <p:spPr>
            <a:xfrm>
              <a:off x="4175" y="3695"/>
              <a:ext cx="288" cy="191"/>
            </a:xfrm>
            <a:prstGeom prst="ellipse">
              <a:avLst/>
            </a:prstGeom>
            <a:solidFill>
              <a:srgbClr val="FF33CC"/>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7" name="Shape 1827"/>
            <p:cNvSpPr/>
            <p:nvPr/>
          </p:nvSpPr>
          <p:spPr>
            <a:xfrm>
              <a:off x="4079" y="3600"/>
              <a:ext cx="479" cy="191"/>
            </a:xfrm>
            <a:prstGeom prst="ellipse">
              <a:avLst/>
            </a:prstGeom>
            <a:gradFill>
              <a:gsLst>
                <a:gs pos="0">
                  <a:schemeClr val="lt1"/>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8" name="Shape 1828"/>
            <p:cNvSpPr/>
            <p:nvPr/>
          </p:nvSpPr>
          <p:spPr>
            <a:xfrm>
              <a:off x="3984" y="3504"/>
              <a:ext cx="623" cy="191"/>
            </a:xfrm>
            <a:prstGeom prst="ellipse">
              <a:avLst/>
            </a:prstGeom>
            <a:gradFill>
              <a:gsLst>
                <a:gs pos="0">
                  <a:schemeClr val="lt1"/>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29" name="Shape 1829"/>
            <p:cNvSpPr/>
            <p:nvPr/>
          </p:nvSpPr>
          <p:spPr>
            <a:xfrm>
              <a:off x="3936" y="3408"/>
              <a:ext cx="767" cy="191"/>
            </a:xfrm>
            <a:prstGeom prst="ellipse">
              <a:avLst/>
            </a:prstGeom>
            <a:gradFill>
              <a:gsLst>
                <a:gs pos="0">
                  <a:schemeClr val="lt1"/>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0" name="Shape 1830"/>
            <p:cNvSpPr/>
            <p:nvPr/>
          </p:nvSpPr>
          <p:spPr>
            <a:xfrm>
              <a:off x="3840" y="3311"/>
              <a:ext cx="959" cy="191"/>
            </a:xfrm>
            <a:prstGeom prst="ellipse">
              <a:avLst/>
            </a:prstGeom>
            <a:gradFill>
              <a:gsLst>
                <a:gs pos="0">
                  <a:schemeClr val="lt1"/>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1" name="Shape 1831"/>
            <p:cNvSpPr/>
            <p:nvPr/>
          </p:nvSpPr>
          <p:spPr>
            <a:xfrm>
              <a:off x="3743" y="3215"/>
              <a:ext cx="1152" cy="191"/>
            </a:xfrm>
            <a:prstGeom prst="ellipse">
              <a:avLst/>
            </a:prstGeom>
            <a:gradFill>
              <a:gsLst>
                <a:gs pos="0">
                  <a:schemeClr val="lt1"/>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2" name="Shape 1832"/>
            <p:cNvSpPr/>
            <p:nvPr/>
          </p:nvSpPr>
          <p:spPr>
            <a:xfrm>
              <a:off x="3600" y="3120"/>
              <a:ext cx="1439" cy="191"/>
            </a:xfrm>
            <a:prstGeom prst="ellipse">
              <a:avLst/>
            </a:prstGeom>
            <a:gradFill>
              <a:gsLst>
                <a:gs pos="0">
                  <a:schemeClr val="lt1"/>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3" name="Shape 1833"/>
            <p:cNvSpPr/>
            <p:nvPr/>
          </p:nvSpPr>
          <p:spPr>
            <a:xfrm>
              <a:off x="3456" y="3023"/>
              <a:ext cx="1776" cy="191"/>
            </a:xfrm>
            <a:prstGeom prst="ellipse">
              <a:avLst/>
            </a:prstGeom>
            <a:gradFill>
              <a:gsLst>
                <a:gs pos="0">
                  <a:schemeClr val="lt1"/>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4" name="Shape 1834"/>
            <p:cNvSpPr/>
            <p:nvPr/>
          </p:nvSpPr>
          <p:spPr>
            <a:xfrm>
              <a:off x="3311" y="2928"/>
              <a:ext cx="2064" cy="191"/>
            </a:xfrm>
            <a:prstGeom prst="ellipse">
              <a:avLst/>
            </a:prstGeom>
            <a:gradFill>
              <a:gsLst>
                <a:gs pos="0">
                  <a:schemeClr val="dk2"/>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835" name="Shape 1835"/>
          <p:cNvGrpSpPr/>
          <p:nvPr/>
        </p:nvGrpSpPr>
        <p:grpSpPr>
          <a:xfrm>
            <a:off x="5943599" y="609599"/>
            <a:ext cx="2133600" cy="1981199"/>
            <a:chOff x="3743" y="383"/>
            <a:chExt cx="1344" cy="1247"/>
          </a:xfrm>
        </p:grpSpPr>
        <p:sp>
          <p:nvSpPr>
            <p:cNvPr id="1836" name="Shape 1836"/>
            <p:cNvSpPr/>
            <p:nvPr/>
          </p:nvSpPr>
          <p:spPr>
            <a:xfrm>
              <a:off x="3743" y="383"/>
              <a:ext cx="1344" cy="1247"/>
            </a:xfrm>
            <a:prstGeom prst="ellipse">
              <a:avLst/>
            </a:prstGeom>
            <a:gradFill>
              <a:gsLst>
                <a:gs pos="0">
                  <a:srgbClr val="FF3300"/>
                </a:gs>
                <a:gs pos="50000">
                  <a:srgbClr val="990000"/>
                </a:gs>
                <a:gs pos="100000">
                  <a:srgbClr val="FF3300"/>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37" name="Shape 1837"/>
            <p:cNvSpPr/>
            <p:nvPr/>
          </p:nvSpPr>
          <p:spPr>
            <a:xfrm>
              <a:off x="3936" y="864"/>
              <a:ext cx="959" cy="288"/>
            </a:xfrm>
            <a:prstGeom prst="ellipse">
              <a:avLst/>
            </a:pr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1" name="Shape 1841"/>
        <p:cNvGrpSpPr/>
        <p:nvPr/>
      </p:nvGrpSpPr>
      <p:grpSpPr>
        <a:xfrm>
          <a:off x="0" y="0"/>
          <a:ext cx="0" cy="0"/>
          <a:chOff x="0" y="0"/>
          <a:chExt cx="0" cy="0"/>
        </a:xfrm>
      </p:grpSpPr>
      <p:grpSp>
        <p:nvGrpSpPr>
          <p:cNvPr id="1842" name="Shape 1842"/>
          <p:cNvGrpSpPr/>
          <p:nvPr/>
        </p:nvGrpSpPr>
        <p:grpSpPr>
          <a:xfrm>
            <a:off x="6019799" y="838200"/>
            <a:ext cx="1752600" cy="1600199"/>
            <a:chOff x="3791" y="528"/>
            <a:chExt cx="864" cy="815"/>
          </a:xfrm>
        </p:grpSpPr>
        <p:sp>
          <p:nvSpPr>
            <p:cNvPr id="1843" name="Shape 1843"/>
            <p:cNvSpPr/>
            <p:nvPr/>
          </p:nvSpPr>
          <p:spPr>
            <a:xfrm>
              <a:off x="3791" y="864"/>
              <a:ext cx="144" cy="144"/>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4" name="Shape 1844"/>
            <p:cNvSpPr/>
            <p:nvPr/>
          </p:nvSpPr>
          <p:spPr>
            <a:xfrm>
              <a:off x="3984" y="719"/>
              <a:ext cx="95" cy="95"/>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5" name="Shape 1845"/>
            <p:cNvSpPr/>
            <p:nvPr/>
          </p:nvSpPr>
          <p:spPr>
            <a:xfrm>
              <a:off x="4031" y="960"/>
              <a:ext cx="95" cy="144"/>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6" name="Shape 1846"/>
            <p:cNvSpPr/>
            <p:nvPr/>
          </p:nvSpPr>
          <p:spPr>
            <a:xfrm>
              <a:off x="4175" y="815"/>
              <a:ext cx="95" cy="95"/>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7" name="Shape 1847"/>
            <p:cNvSpPr/>
            <p:nvPr/>
          </p:nvSpPr>
          <p:spPr>
            <a:xfrm>
              <a:off x="4368" y="911"/>
              <a:ext cx="144" cy="144"/>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8" name="Shape 1848"/>
            <p:cNvSpPr/>
            <p:nvPr/>
          </p:nvSpPr>
          <p:spPr>
            <a:xfrm>
              <a:off x="3936" y="528"/>
              <a:ext cx="95" cy="95"/>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49" name="Shape 1849"/>
            <p:cNvSpPr/>
            <p:nvPr/>
          </p:nvSpPr>
          <p:spPr>
            <a:xfrm>
              <a:off x="4127" y="576"/>
              <a:ext cx="95" cy="95"/>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0" name="Shape 1850"/>
            <p:cNvSpPr/>
            <p:nvPr/>
          </p:nvSpPr>
          <p:spPr>
            <a:xfrm>
              <a:off x="4320" y="623"/>
              <a:ext cx="95" cy="95"/>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1" name="Shape 1851"/>
            <p:cNvSpPr/>
            <p:nvPr/>
          </p:nvSpPr>
          <p:spPr>
            <a:xfrm>
              <a:off x="4511" y="719"/>
              <a:ext cx="144" cy="144"/>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2" name="Shape 1852"/>
            <p:cNvSpPr/>
            <p:nvPr/>
          </p:nvSpPr>
          <p:spPr>
            <a:xfrm>
              <a:off x="4272" y="1200"/>
              <a:ext cx="144" cy="144"/>
            </a:xfrm>
            <a:prstGeom prst="ellipse">
              <a:avLst/>
            </a:prstGeom>
            <a:gradFill>
              <a:gsLst>
                <a:gs pos="0">
                  <a:srgbClr val="E9F7F0"/>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853" name="Shape 1853"/>
          <p:cNvSpPr/>
          <p:nvPr/>
        </p:nvSpPr>
        <p:spPr>
          <a:xfrm rot="1600563">
            <a:off x="5714999" y="4114799"/>
            <a:ext cx="2263775" cy="2428874"/>
          </a:xfrm>
          <a:custGeom>
            <a:pathLst>
              <a:path extrusionOk="0" h="120000" w="120000">
                <a:moveTo>
                  <a:pt x="85161" y="12392"/>
                </a:moveTo>
                <a:cubicBezTo>
                  <a:pt x="75820" y="19764"/>
                  <a:pt x="841" y="40392"/>
                  <a:pt x="420" y="53176"/>
                </a:cubicBezTo>
                <a:cubicBezTo>
                  <a:pt x="0" y="65960"/>
                  <a:pt x="74642" y="78196"/>
                  <a:pt x="82552" y="89098"/>
                </a:cubicBezTo>
                <a:cubicBezTo>
                  <a:pt x="90462" y="100000"/>
                  <a:pt x="59495" y="120000"/>
                  <a:pt x="48134" y="118823"/>
                </a:cubicBezTo>
                <a:cubicBezTo>
                  <a:pt x="36774" y="117647"/>
                  <a:pt x="3450" y="90823"/>
                  <a:pt x="14305" y="81960"/>
                </a:cubicBezTo>
                <a:cubicBezTo>
                  <a:pt x="25161" y="73098"/>
                  <a:pt x="106030" y="77647"/>
                  <a:pt x="113015" y="65490"/>
                </a:cubicBezTo>
                <a:cubicBezTo>
                  <a:pt x="119999" y="53333"/>
                  <a:pt x="61093" y="17725"/>
                  <a:pt x="56465" y="8862"/>
                </a:cubicBezTo>
                <a:cubicBezTo>
                  <a:pt x="51837" y="0"/>
                  <a:pt x="94502" y="5019"/>
                  <a:pt x="85161" y="12392"/>
                </a:cubicBezTo>
                <a:close/>
              </a:path>
            </a:pathLst>
          </a:custGeom>
          <a:gradFill>
            <a:gsLst>
              <a:gs pos="0">
                <a:srgbClr val="FF66FF"/>
              </a:gs>
              <a:gs pos="50000">
                <a:srgbClr val="800080"/>
              </a:gs>
              <a:gs pos="100000">
                <a:srgbClr val="FF66FF"/>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854" name="Shape 1854"/>
          <p:cNvGrpSpPr/>
          <p:nvPr/>
        </p:nvGrpSpPr>
        <p:grpSpPr>
          <a:xfrm>
            <a:off x="826302" y="458999"/>
            <a:ext cx="2752503" cy="2671345"/>
            <a:chOff x="520" y="289"/>
            <a:chExt cx="1733" cy="1682"/>
          </a:xfrm>
        </p:grpSpPr>
        <p:grpSp>
          <p:nvGrpSpPr>
            <p:cNvPr id="1855" name="Shape 1855"/>
            <p:cNvGrpSpPr/>
            <p:nvPr/>
          </p:nvGrpSpPr>
          <p:grpSpPr>
            <a:xfrm rot="1253130">
              <a:off x="1295" y="1440"/>
              <a:ext cx="449" cy="467"/>
              <a:chOff x="4415" y="1343"/>
              <a:chExt cx="449" cy="467"/>
            </a:xfrm>
          </p:grpSpPr>
          <p:sp>
            <p:nvSpPr>
              <p:cNvPr id="1856" name="Shape 1856"/>
              <p:cNvSpPr/>
              <p:nvPr/>
            </p:nvSpPr>
            <p:spPr>
              <a:xfrm>
                <a:off x="4511" y="1488"/>
                <a:ext cx="354" cy="323"/>
              </a:xfrm>
              <a:custGeom>
                <a:pathLst>
                  <a:path extrusionOk="0" h="120000" w="120000">
                    <a:moveTo>
                      <a:pt x="32542" y="17832"/>
                    </a:moveTo>
                    <a:lnTo>
                      <a:pt x="0" y="106996"/>
                    </a:lnTo>
                    <a:lnTo>
                      <a:pt x="29830" y="120000"/>
                    </a:lnTo>
                    <a:lnTo>
                      <a:pt x="91525" y="75046"/>
                    </a:lnTo>
                    <a:lnTo>
                      <a:pt x="119999" y="24520"/>
                    </a:lnTo>
                    <a:lnTo>
                      <a:pt x="97627" y="0"/>
                    </a:lnTo>
                    <a:lnTo>
                      <a:pt x="32542" y="17832"/>
                    </a:lnTo>
                    <a:close/>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57" name="Shape 1857"/>
              <p:cNvSpPr/>
              <p:nvPr/>
            </p:nvSpPr>
            <p:spPr>
              <a:xfrm>
                <a:off x="4415" y="1343"/>
                <a:ext cx="239" cy="239"/>
              </a:xfrm>
              <a:custGeom>
                <a:pathLst>
                  <a:path extrusionOk="0" h="120000" w="120000">
                    <a:moveTo>
                      <a:pt x="0" y="24000"/>
                    </a:moveTo>
                    <a:lnTo>
                      <a:pt x="96000" y="120000"/>
                    </a:lnTo>
                    <a:lnTo>
                      <a:pt x="120000" y="96000"/>
                    </a:lnTo>
                    <a:lnTo>
                      <a:pt x="0" y="0"/>
                    </a:lnTo>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858" name="Shape 1858"/>
            <p:cNvGrpSpPr/>
            <p:nvPr/>
          </p:nvGrpSpPr>
          <p:grpSpPr>
            <a:xfrm flipH="1" rot="1253130">
              <a:off x="620" y="1168"/>
              <a:ext cx="449" cy="467"/>
              <a:chOff x="4415" y="1343"/>
              <a:chExt cx="449" cy="467"/>
            </a:xfrm>
          </p:grpSpPr>
          <p:sp>
            <p:nvSpPr>
              <p:cNvPr id="1859" name="Shape 1859"/>
              <p:cNvSpPr/>
              <p:nvPr/>
            </p:nvSpPr>
            <p:spPr>
              <a:xfrm>
                <a:off x="4511" y="1488"/>
                <a:ext cx="354" cy="323"/>
              </a:xfrm>
              <a:custGeom>
                <a:pathLst>
                  <a:path extrusionOk="0" h="120000" w="120000">
                    <a:moveTo>
                      <a:pt x="32542" y="17832"/>
                    </a:moveTo>
                    <a:lnTo>
                      <a:pt x="0" y="106996"/>
                    </a:lnTo>
                    <a:lnTo>
                      <a:pt x="29830" y="120000"/>
                    </a:lnTo>
                    <a:lnTo>
                      <a:pt x="91525" y="75046"/>
                    </a:lnTo>
                    <a:lnTo>
                      <a:pt x="119999" y="24520"/>
                    </a:lnTo>
                    <a:lnTo>
                      <a:pt x="97627" y="0"/>
                    </a:lnTo>
                    <a:lnTo>
                      <a:pt x="32542" y="17832"/>
                    </a:lnTo>
                    <a:close/>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0" name="Shape 1860"/>
              <p:cNvSpPr/>
              <p:nvPr/>
            </p:nvSpPr>
            <p:spPr>
              <a:xfrm>
                <a:off x="4415" y="1343"/>
                <a:ext cx="239" cy="239"/>
              </a:xfrm>
              <a:custGeom>
                <a:pathLst>
                  <a:path extrusionOk="0" h="120000" w="120000">
                    <a:moveTo>
                      <a:pt x="0" y="24000"/>
                    </a:moveTo>
                    <a:lnTo>
                      <a:pt x="96000" y="120000"/>
                    </a:lnTo>
                    <a:lnTo>
                      <a:pt x="120000" y="96000"/>
                    </a:lnTo>
                    <a:lnTo>
                      <a:pt x="0" y="0"/>
                    </a:lnTo>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861" name="Shape 1861"/>
            <p:cNvGrpSpPr/>
            <p:nvPr/>
          </p:nvGrpSpPr>
          <p:grpSpPr>
            <a:xfrm flipH="1" rot="3970336">
              <a:off x="599" y="572"/>
              <a:ext cx="449" cy="467"/>
              <a:chOff x="4415" y="1343"/>
              <a:chExt cx="449" cy="467"/>
            </a:xfrm>
          </p:grpSpPr>
          <p:sp>
            <p:nvSpPr>
              <p:cNvPr id="1862" name="Shape 1862"/>
              <p:cNvSpPr/>
              <p:nvPr/>
            </p:nvSpPr>
            <p:spPr>
              <a:xfrm>
                <a:off x="4511" y="1488"/>
                <a:ext cx="354" cy="323"/>
              </a:xfrm>
              <a:custGeom>
                <a:pathLst>
                  <a:path extrusionOk="0" h="120000" w="120000">
                    <a:moveTo>
                      <a:pt x="32542" y="17832"/>
                    </a:moveTo>
                    <a:lnTo>
                      <a:pt x="0" y="106996"/>
                    </a:lnTo>
                    <a:lnTo>
                      <a:pt x="29830" y="120000"/>
                    </a:lnTo>
                    <a:lnTo>
                      <a:pt x="91525" y="75046"/>
                    </a:lnTo>
                    <a:lnTo>
                      <a:pt x="119999" y="24520"/>
                    </a:lnTo>
                    <a:lnTo>
                      <a:pt x="97627" y="0"/>
                    </a:lnTo>
                    <a:lnTo>
                      <a:pt x="32542" y="17832"/>
                    </a:lnTo>
                    <a:close/>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3" name="Shape 1863"/>
              <p:cNvSpPr/>
              <p:nvPr/>
            </p:nvSpPr>
            <p:spPr>
              <a:xfrm>
                <a:off x="4415" y="1343"/>
                <a:ext cx="239" cy="239"/>
              </a:xfrm>
              <a:custGeom>
                <a:pathLst>
                  <a:path extrusionOk="0" h="120000" w="120000">
                    <a:moveTo>
                      <a:pt x="0" y="24000"/>
                    </a:moveTo>
                    <a:lnTo>
                      <a:pt x="96000" y="120000"/>
                    </a:lnTo>
                    <a:lnTo>
                      <a:pt x="120000" y="96000"/>
                    </a:lnTo>
                    <a:lnTo>
                      <a:pt x="0" y="0"/>
                    </a:lnTo>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864" name="Shape 1864"/>
            <p:cNvGrpSpPr/>
            <p:nvPr/>
          </p:nvGrpSpPr>
          <p:grpSpPr>
            <a:xfrm rot="-1464077">
              <a:off x="1727" y="1007"/>
              <a:ext cx="449" cy="467"/>
              <a:chOff x="4415" y="1343"/>
              <a:chExt cx="449" cy="467"/>
            </a:xfrm>
          </p:grpSpPr>
          <p:sp>
            <p:nvSpPr>
              <p:cNvPr id="1865" name="Shape 1865"/>
              <p:cNvSpPr/>
              <p:nvPr/>
            </p:nvSpPr>
            <p:spPr>
              <a:xfrm>
                <a:off x="4511" y="1488"/>
                <a:ext cx="354" cy="323"/>
              </a:xfrm>
              <a:custGeom>
                <a:pathLst>
                  <a:path extrusionOk="0" h="120000" w="120000">
                    <a:moveTo>
                      <a:pt x="32542" y="17832"/>
                    </a:moveTo>
                    <a:lnTo>
                      <a:pt x="0" y="106996"/>
                    </a:lnTo>
                    <a:lnTo>
                      <a:pt x="29830" y="120000"/>
                    </a:lnTo>
                    <a:lnTo>
                      <a:pt x="91525" y="75046"/>
                    </a:lnTo>
                    <a:lnTo>
                      <a:pt x="119999" y="24520"/>
                    </a:lnTo>
                    <a:lnTo>
                      <a:pt x="97627" y="0"/>
                    </a:lnTo>
                    <a:lnTo>
                      <a:pt x="32542" y="17832"/>
                    </a:lnTo>
                    <a:close/>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6" name="Shape 1866"/>
              <p:cNvSpPr/>
              <p:nvPr/>
            </p:nvSpPr>
            <p:spPr>
              <a:xfrm>
                <a:off x="4415" y="1343"/>
                <a:ext cx="239" cy="239"/>
              </a:xfrm>
              <a:custGeom>
                <a:pathLst>
                  <a:path extrusionOk="0" h="120000" w="120000">
                    <a:moveTo>
                      <a:pt x="0" y="24000"/>
                    </a:moveTo>
                    <a:lnTo>
                      <a:pt x="96000" y="120000"/>
                    </a:lnTo>
                    <a:lnTo>
                      <a:pt x="120000" y="96000"/>
                    </a:lnTo>
                    <a:lnTo>
                      <a:pt x="0" y="0"/>
                    </a:lnTo>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867" name="Shape 1867"/>
            <p:cNvGrpSpPr/>
            <p:nvPr/>
          </p:nvGrpSpPr>
          <p:grpSpPr>
            <a:xfrm rot="-6864077">
              <a:off x="1355" y="357"/>
              <a:ext cx="449" cy="467"/>
              <a:chOff x="4415" y="1343"/>
              <a:chExt cx="449" cy="467"/>
            </a:xfrm>
          </p:grpSpPr>
          <p:sp>
            <p:nvSpPr>
              <p:cNvPr id="1868" name="Shape 1868"/>
              <p:cNvSpPr/>
              <p:nvPr/>
            </p:nvSpPr>
            <p:spPr>
              <a:xfrm>
                <a:off x="4511" y="1488"/>
                <a:ext cx="354" cy="323"/>
              </a:xfrm>
              <a:custGeom>
                <a:pathLst>
                  <a:path extrusionOk="0" h="120000" w="120000">
                    <a:moveTo>
                      <a:pt x="32542" y="17832"/>
                    </a:moveTo>
                    <a:lnTo>
                      <a:pt x="0" y="106996"/>
                    </a:lnTo>
                    <a:lnTo>
                      <a:pt x="29830" y="120000"/>
                    </a:lnTo>
                    <a:lnTo>
                      <a:pt x="91525" y="75046"/>
                    </a:lnTo>
                    <a:lnTo>
                      <a:pt x="119999" y="24520"/>
                    </a:lnTo>
                    <a:lnTo>
                      <a:pt x="97627" y="0"/>
                    </a:lnTo>
                    <a:lnTo>
                      <a:pt x="32542" y="17832"/>
                    </a:lnTo>
                    <a:close/>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69" name="Shape 1869"/>
              <p:cNvSpPr/>
              <p:nvPr/>
            </p:nvSpPr>
            <p:spPr>
              <a:xfrm>
                <a:off x="4415" y="1343"/>
                <a:ext cx="239" cy="239"/>
              </a:xfrm>
              <a:custGeom>
                <a:pathLst>
                  <a:path extrusionOk="0" h="120000" w="120000">
                    <a:moveTo>
                      <a:pt x="0" y="24000"/>
                    </a:moveTo>
                    <a:lnTo>
                      <a:pt x="96000" y="120000"/>
                    </a:lnTo>
                    <a:lnTo>
                      <a:pt x="120000" y="96000"/>
                    </a:lnTo>
                    <a:lnTo>
                      <a:pt x="0" y="0"/>
                    </a:lnTo>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870" name="Shape 1870"/>
            <p:cNvSpPr/>
            <p:nvPr/>
          </p:nvSpPr>
          <p:spPr>
            <a:xfrm rot="1253130">
              <a:off x="1008" y="786"/>
              <a:ext cx="716" cy="653"/>
            </a:xfrm>
            <a:custGeom>
              <a:pathLst>
                <a:path extrusionOk="0" h="120000" w="120000">
                  <a:moveTo>
                    <a:pt x="62594" y="0"/>
                  </a:moveTo>
                  <a:lnTo>
                    <a:pt x="0" y="43920"/>
                  </a:lnTo>
                  <a:lnTo>
                    <a:pt x="32970" y="116692"/>
                  </a:lnTo>
                  <a:lnTo>
                    <a:pt x="90543" y="119999"/>
                  </a:lnTo>
                  <a:lnTo>
                    <a:pt x="120000" y="42633"/>
                  </a:lnTo>
                  <a:lnTo>
                    <a:pt x="63263" y="2205"/>
                  </a:lnTo>
                </a:path>
              </a:pathLst>
            </a:custGeom>
            <a:gradFill>
              <a:gsLst>
                <a:gs pos="0">
                  <a:srgbClr val="FF66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871" name="Shape 1871"/>
          <p:cNvGrpSpPr/>
          <p:nvPr/>
        </p:nvGrpSpPr>
        <p:grpSpPr>
          <a:xfrm>
            <a:off x="1142999" y="4038599"/>
            <a:ext cx="2362199" cy="2362199"/>
            <a:chOff x="719" y="2639"/>
            <a:chExt cx="1487" cy="1487"/>
          </a:xfrm>
        </p:grpSpPr>
        <p:sp>
          <p:nvSpPr>
            <p:cNvPr id="1872" name="Shape 1872"/>
            <p:cNvSpPr/>
            <p:nvPr/>
          </p:nvSpPr>
          <p:spPr>
            <a:xfrm>
              <a:off x="719" y="3263"/>
              <a:ext cx="1487" cy="239"/>
            </a:xfrm>
            <a:prstGeom prst="rect">
              <a:avLst/>
            </a:prstGeom>
            <a:gradFill>
              <a:gsLst>
                <a:gs pos="0">
                  <a:schemeClr val="lt2"/>
                </a:gs>
                <a:gs pos="100000">
                  <a:srgbClr val="5A5A5A"/>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3" name="Shape 1873"/>
            <p:cNvSpPr/>
            <p:nvPr/>
          </p:nvSpPr>
          <p:spPr>
            <a:xfrm rot="5400000">
              <a:off x="720" y="3263"/>
              <a:ext cx="1487" cy="239"/>
            </a:xfrm>
            <a:prstGeom prst="rect">
              <a:avLst/>
            </a:prstGeom>
            <a:gradFill>
              <a:gsLst>
                <a:gs pos="0">
                  <a:schemeClr val="lt2"/>
                </a:gs>
                <a:gs pos="100000">
                  <a:srgbClr val="5A5A5A"/>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4" name="Shape 1874"/>
            <p:cNvSpPr/>
            <p:nvPr/>
          </p:nvSpPr>
          <p:spPr>
            <a:xfrm rot="1840858">
              <a:off x="719" y="3263"/>
              <a:ext cx="1488" cy="240"/>
            </a:xfrm>
            <a:prstGeom prst="rect">
              <a:avLst/>
            </a:prstGeom>
            <a:gradFill>
              <a:gsLst>
                <a:gs pos="0">
                  <a:schemeClr val="lt2"/>
                </a:gs>
                <a:gs pos="100000">
                  <a:srgbClr val="5A5A5A"/>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5" name="Shape 1875"/>
            <p:cNvSpPr/>
            <p:nvPr/>
          </p:nvSpPr>
          <p:spPr>
            <a:xfrm rot="7240345">
              <a:off x="719" y="3264"/>
              <a:ext cx="1487" cy="239"/>
            </a:xfrm>
            <a:prstGeom prst="rect">
              <a:avLst/>
            </a:prstGeom>
            <a:gradFill>
              <a:gsLst>
                <a:gs pos="0">
                  <a:schemeClr val="lt2"/>
                </a:gs>
                <a:gs pos="100000">
                  <a:srgbClr val="5A5A5A"/>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6" name="Shape 1876"/>
            <p:cNvSpPr/>
            <p:nvPr/>
          </p:nvSpPr>
          <p:spPr>
            <a:xfrm rot="3529904">
              <a:off x="720" y="3263"/>
              <a:ext cx="1487" cy="240"/>
            </a:xfrm>
            <a:prstGeom prst="rect">
              <a:avLst/>
            </a:prstGeom>
            <a:gradFill>
              <a:gsLst>
                <a:gs pos="0">
                  <a:schemeClr val="lt2"/>
                </a:gs>
                <a:gs pos="100000">
                  <a:srgbClr val="5A5A5A"/>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7" name="Shape 1877"/>
            <p:cNvSpPr/>
            <p:nvPr/>
          </p:nvSpPr>
          <p:spPr>
            <a:xfrm rot="8924693">
              <a:off x="720" y="3264"/>
              <a:ext cx="1487" cy="239"/>
            </a:xfrm>
            <a:prstGeom prst="rect">
              <a:avLst/>
            </a:prstGeom>
            <a:gradFill>
              <a:gsLst>
                <a:gs pos="0">
                  <a:schemeClr val="lt2"/>
                </a:gs>
                <a:gs pos="100000">
                  <a:srgbClr val="5A5A5A"/>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8" name="Shape 1878"/>
            <p:cNvSpPr/>
            <p:nvPr/>
          </p:nvSpPr>
          <p:spPr>
            <a:xfrm>
              <a:off x="864" y="2831"/>
              <a:ext cx="1152" cy="1152"/>
            </a:xfrm>
            <a:prstGeom prst="ellipse">
              <a:avLst/>
            </a:prstGeom>
            <a:gradFill>
              <a:gsLst>
                <a:gs pos="0">
                  <a:schemeClr val="lt2"/>
                </a:gs>
                <a:gs pos="100000">
                  <a:srgbClr val="5A5A5A"/>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79" name="Shape 1879"/>
            <p:cNvSpPr/>
            <p:nvPr/>
          </p:nvSpPr>
          <p:spPr>
            <a:xfrm>
              <a:off x="1247" y="3215"/>
              <a:ext cx="383" cy="383"/>
            </a:xfrm>
            <a:prstGeom prst="ellipse">
              <a:avLst/>
            </a:prstGeom>
            <a:solidFill>
              <a:srgbClr val="99CCF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0" name="Shape 1880"/>
            <p:cNvSpPr/>
            <p:nvPr/>
          </p:nvSpPr>
          <p:spPr>
            <a:xfrm>
              <a:off x="1343" y="3311"/>
              <a:ext cx="191" cy="191"/>
            </a:xfrm>
            <a:prstGeom prst="ellipse">
              <a:avLst/>
            </a:prstGeom>
            <a:solidFill>
              <a:srgbClr val="292929"/>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881" name="Shape 1881"/>
          <p:cNvSpPr txBox="1"/>
          <p:nvPr/>
        </p:nvSpPr>
        <p:spPr>
          <a:xfrm>
            <a:off x="0" y="-4465"/>
            <a:ext cx="952504"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Planet</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Shape 1886"/>
          <p:cNvSpPr/>
          <p:nvPr/>
        </p:nvSpPr>
        <p:spPr>
          <a:xfrm>
            <a:off x="1143000" y="914400"/>
            <a:ext cx="2209799" cy="1295400"/>
          </a:xfrm>
          <a:prstGeom prst="ellipse">
            <a:avLst/>
          </a:prstGeom>
          <a:gradFill>
            <a:gsLst>
              <a:gs pos="0">
                <a:schemeClr val="accent1"/>
              </a:gs>
              <a:gs pos="100000">
                <a:schemeClr val="accen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887" name="Shape 1887"/>
          <p:cNvGrpSpPr/>
          <p:nvPr/>
        </p:nvGrpSpPr>
        <p:grpSpPr>
          <a:xfrm>
            <a:off x="6324600" y="4571999"/>
            <a:ext cx="1752599" cy="1676399"/>
            <a:chOff x="4224" y="1439"/>
            <a:chExt cx="1103" cy="1055"/>
          </a:xfrm>
        </p:grpSpPr>
        <p:sp>
          <p:nvSpPr>
            <p:cNvPr id="1888" name="Shape 1888"/>
            <p:cNvSpPr/>
            <p:nvPr/>
          </p:nvSpPr>
          <p:spPr>
            <a:xfrm>
              <a:off x="4415" y="1631"/>
              <a:ext cx="719" cy="719"/>
            </a:xfrm>
            <a:prstGeom prst="ellipse">
              <a:avLst/>
            </a:prstGeom>
            <a:gradFill>
              <a:gsLst>
                <a:gs pos="0">
                  <a:srgbClr val="6BB323"/>
                </a:gs>
                <a:gs pos="100000">
                  <a:srgbClr val="99FF33"/>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89" name="Shape 1889"/>
            <p:cNvSpPr/>
            <p:nvPr/>
          </p:nvSpPr>
          <p:spPr>
            <a:xfrm>
              <a:off x="4559" y="1439"/>
              <a:ext cx="432" cy="432"/>
            </a:xfrm>
            <a:prstGeom prst="ellipse">
              <a:avLst/>
            </a:prstGeom>
            <a:gradFill>
              <a:gsLst>
                <a:gs pos="0">
                  <a:srgbClr val="99FF33"/>
                </a:gs>
                <a:gs pos="100000">
                  <a:srgbClr val="6BB323"/>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0" name="Shape 1890"/>
            <p:cNvSpPr/>
            <p:nvPr/>
          </p:nvSpPr>
          <p:spPr>
            <a:xfrm>
              <a:off x="4895" y="1776"/>
              <a:ext cx="432" cy="432"/>
            </a:xfrm>
            <a:prstGeom prst="ellipse">
              <a:avLst/>
            </a:prstGeom>
            <a:gradFill>
              <a:gsLst>
                <a:gs pos="0">
                  <a:srgbClr val="99FF33"/>
                </a:gs>
                <a:gs pos="100000">
                  <a:srgbClr val="6BB323"/>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1" name="Shape 1891"/>
            <p:cNvSpPr/>
            <p:nvPr/>
          </p:nvSpPr>
          <p:spPr>
            <a:xfrm>
              <a:off x="4559" y="2063"/>
              <a:ext cx="432" cy="432"/>
            </a:xfrm>
            <a:prstGeom prst="ellipse">
              <a:avLst/>
            </a:prstGeom>
            <a:gradFill>
              <a:gsLst>
                <a:gs pos="0">
                  <a:srgbClr val="99FF33"/>
                </a:gs>
                <a:gs pos="100000">
                  <a:srgbClr val="6BB323"/>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2" name="Shape 1892"/>
            <p:cNvSpPr/>
            <p:nvPr/>
          </p:nvSpPr>
          <p:spPr>
            <a:xfrm>
              <a:off x="4224" y="1776"/>
              <a:ext cx="432" cy="432"/>
            </a:xfrm>
            <a:prstGeom prst="ellipse">
              <a:avLst/>
            </a:prstGeom>
            <a:gradFill>
              <a:gsLst>
                <a:gs pos="0">
                  <a:srgbClr val="99FF33"/>
                </a:gs>
                <a:gs pos="100000">
                  <a:srgbClr val="6BB323"/>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893" name="Shape 1893"/>
          <p:cNvSpPr/>
          <p:nvPr/>
        </p:nvSpPr>
        <p:spPr>
          <a:xfrm>
            <a:off x="6172200" y="685800"/>
            <a:ext cx="1854200" cy="1930399"/>
          </a:xfrm>
          <a:custGeom>
            <a:pathLst>
              <a:path extrusionOk="0" h="120000" w="120000">
                <a:moveTo>
                  <a:pt x="97808" y="22105"/>
                </a:moveTo>
                <a:cubicBezTo>
                  <a:pt x="94520" y="18947"/>
                  <a:pt x="92054" y="11052"/>
                  <a:pt x="83013" y="7894"/>
                </a:cubicBezTo>
                <a:cubicBezTo>
                  <a:pt x="73972" y="4736"/>
                  <a:pt x="55890" y="0"/>
                  <a:pt x="43561" y="3157"/>
                </a:cubicBezTo>
                <a:cubicBezTo>
                  <a:pt x="31232" y="6315"/>
                  <a:pt x="15616" y="16578"/>
                  <a:pt x="9041" y="26842"/>
                </a:cubicBezTo>
                <a:cubicBezTo>
                  <a:pt x="2465" y="37105"/>
                  <a:pt x="0" y="50526"/>
                  <a:pt x="4109" y="64736"/>
                </a:cubicBezTo>
                <a:cubicBezTo>
                  <a:pt x="8219" y="78947"/>
                  <a:pt x="18082" y="104210"/>
                  <a:pt x="33698" y="112105"/>
                </a:cubicBezTo>
                <a:cubicBezTo>
                  <a:pt x="49315" y="120000"/>
                  <a:pt x="83835" y="116052"/>
                  <a:pt x="97808" y="112105"/>
                </a:cubicBezTo>
                <a:cubicBezTo>
                  <a:pt x="111780" y="108157"/>
                  <a:pt x="115068" y="93157"/>
                  <a:pt x="117534" y="88421"/>
                </a:cubicBezTo>
                <a:cubicBezTo>
                  <a:pt x="119999" y="83684"/>
                  <a:pt x="115068" y="82894"/>
                  <a:pt x="112602" y="83684"/>
                </a:cubicBezTo>
                <a:cubicBezTo>
                  <a:pt x="110136" y="84473"/>
                  <a:pt x="108493" y="92368"/>
                  <a:pt x="102739" y="93157"/>
                </a:cubicBezTo>
                <a:cubicBezTo>
                  <a:pt x="96986" y="93947"/>
                  <a:pt x="85479" y="93157"/>
                  <a:pt x="78082" y="88421"/>
                </a:cubicBezTo>
                <a:cubicBezTo>
                  <a:pt x="70684" y="83684"/>
                  <a:pt x="61643" y="73421"/>
                  <a:pt x="58356" y="64736"/>
                </a:cubicBezTo>
                <a:cubicBezTo>
                  <a:pt x="55068" y="56052"/>
                  <a:pt x="55068" y="43421"/>
                  <a:pt x="58356" y="36315"/>
                </a:cubicBezTo>
                <a:cubicBezTo>
                  <a:pt x="61643" y="29210"/>
                  <a:pt x="71506" y="22894"/>
                  <a:pt x="78082" y="22105"/>
                </a:cubicBezTo>
                <a:cubicBezTo>
                  <a:pt x="84657" y="21315"/>
                  <a:pt x="93698" y="30789"/>
                  <a:pt x="97808" y="31578"/>
                </a:cubicBezTo>
                <a:cubicBezTo>
                  <a:pt x="101917" y="32368"/>
                  <a:pt x="102739" y="28421"/>
                  <a:pt x="102739" y="26842"/>
                </a:cubicBezTo>
                <a:cubicBezTo>
                  <a:pt x="102739" y="25263"/>
                  <a:pt x="101095" y="25263"/>
                  <a:pt x="97808" y="22105"/>
                </a:cubicBezTo>
                <a:close/>
              </a:path>
            </a:pathLst>
          </a:custGeom>
          <a:gradFill>
            <a:gsLst>
              <a:gs pos="0">
                <a:srgbClr val="FF9900"/>
              </a:gs>
              <a:gs pos="100000">
                <a:srgbClr val="FFFF66"/>
              </a:gs>
            </a:gsLst>
            <a:lin ang="189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4" name="Shape 1894"/>
          <p:cNvSpPr txBox="1"/>
          <p:nvPr/>
        </p:nvSpPr>
        <p:spPr>
          <a:xfrm>
            <a:off x="3717925" y="6161087"/>
            <a:ext cx="2311400" cy="3365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600">
                <a:solidFill>
                  <a:schemeClr val="dk1"/>
                </a:solidFill>
                <a:latin typeface="Comic Sans MS"/>
                <a:ea typeface="Comic Sans MS"/>
                <a:cs typeface="Comic Sans MS"/>
                <a:sym typeface="Comic Sans MS"/>
              </a:rPr>
              <a:t>Worm holes or planets</a:t>
            </a:r>
          </a:p>
        </p:txBody>
      </p:sp>
      <p:sp>
        <p:nvSpPr>
          <p:cNvPr id="1895" name="Shape 1895"/>
          <p:cNvSpPr/>
          <p:nvPr/>
        </p:nvSpPr>
        <p:spPr>
          <a:xfrm>
            <a:off x="990600" y="3962400"/>
            <a:ext cx="2338388" cy="2200275"/>
          </a:xfrm>
          <a:custGeom>
            <a:pathLst>
              <a:path extrusionOk="0" h="120000" w="120000">
                <a:moveTo>
                  <a:pt x="92464" y="13679"/>
                </a:moveTo>
                <a:cubicBezTo>
                  <a:pt x="83421" y="21818"/>
                  <a:pt x="20855" y="44415"/>
                  <a:pt x="10427" y="58701"/>
                </a:cubicBezTo>
                <a:cubicBezTo>
                  <a:pt x="0" y="72987"/>
                  <a:pt x="20040" y="89350"/>
                  <a:pt x="29653" y="99567"/>
                </a:cubicBezTo>
                <a:cubicBezTo>
                  <a:pt x="39266" y="109783"/>
                  <a:pt x="61751" y="120000"/>
                  <a:pt x="68105" y="120000"/>
                </a:cubicBezTo>
                <a:cubicBezTo>
                  <a:pt x="74541" y="120000"/>
                  <a:pt x="59551" y="107532"/>
                  <a:pt x="68105" y="99567"/>
                </a:cubicBezTo>
                <a:cubicBezTo>
                  <a:pt x="76659" y="91601"/>
                  <a:pt x="119999" y="87272"/>
                  <a:pt x="119429" y="72294"/>
                </a:cubicBezTo>
                <a:cubicBezTo>
                  <a:pt x="118859" y="57316"/>
                  <a:pt x="69164" y="19567"/>
                  <a:pt x="64684" y="9783"/>
                </a:cubicBezTo>
                <a:cubicBezTo>
                  <a:pt x="60203" y="0"/>
                  <a:pt x="101507" y="5541"/>
                  <a:pt x="92464" y="13679"/>
                </a:cubicBezTo>
                <a:close/>
              </a:path>
            </a:pathLst>
          </a:custGeom>
          <a:gradFill>
            <a:gsLst>
              <a:gs pos="0">
                <a:srgbClr val="0000CC"/>
              </a:gs>
              <a:gs pos="100000">
                <a:srgbClr val="00FF00"/>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896" name="Shape 1896"/>
          <p:cNvSpPr txBox="1"/>
          <p:nvPr/>
        </p:nvSpPr>
        <p:spPr>
          <a:xfrm>
            <a:off x="0" y="-4465"/>
            <a:ext cx="952504"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Planet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sp>
        <p:nvSpPr>
          <p:cNvPr id="1901" name="Shape 1901"/>
          <p:cNvSpPr/>
          <p:nvPr/>
        </p:nvSpPr>
        <p:spPr>
          <a:xfrm rot="-4717402">
            <a:off x="1844674" y="285749"/>
            <a:ext cx="889000" cy="2755899"/>
          </a:xfrm>
          <a:custGeom>
            <a:pathLst>
              <a:path extrusionOk="0" h="120000" w="120000">
                <a:moveTo>
                  <a:pt x="21573" y="28736"/>
                </a:moveTo>
                <a:cubicBezTo>
                  <a:pt x="14831" y="47052"/>
                  <a:pt x="0" y="120000"/>
                  <a:pt x="13483" y="119684"/>
                </a:cubicBezTo>
                <a:cubicBezTo>
                  <a:pt x="26966" y="119368"/>
                  <a:pt x="99775" y="30947"/>
                  <a:pt x="102471" y="26842"/>
                </a:cubicBezTo>
                <a:cubicBezTo>
                  <a:pt x="105168" y="22736"/>
                  <a:pt x="26966" y="99157"/>
                  <a:pt x="29662" y="95052"/>
                </a:cubicBezTo>
                <a:cubicBezTo>
                  <a:pt x="32359" y="90947"/>
                  <a:pt x="120000" y="2210"/>
                  <a:pt x="118651" y="2210"/>
                </a:cubicBezTo>
                <a:cubicBezTo>
                  <a:pt x="117303" y="2210"/>
                  <a:pt x="25617" y="94736"/>
                  <a:pt x="21573" y="95052"/>
                </a:cubicBezTo>
                <a:cubicBezTo>
                  <a:pt x="17528" y="95368"/>
                  <a:pt x="95730" y="5052"/>
                  <a:pt x="94382" y="4105"/>
                </a:cubicBezTo>
                <a:cubicBezTo>
                  <a:pt x="93033" y="3157"/>
                  <a:pt x="20224" y="88421"/>
                  <a:pt x="13483" y="89368"/>
                </a:cubicBezTo>
                <a:cubicBezTo>
                  <a:pt x="6741" y="90315"/>
                  <a:pt x="52584" y="19578"/>
                  <a:pt x="53932" y="9789"/>
                </a:cubicBezTo>
                <a:cubicBezTo>
                  <a:pt x="55280" y="0"/>
                  <a:pt x="28314" y="10421"/>
                  <a:pt x="21573" y="28736"/>
                </a:cubicBezTo>
                <a:close/>
              </a:path>
            </a:pathLst>
          </a:custGeom>
          <a:gradFill>
            <a:gsLst>
              <a:gs pos="0">
                <a:srgbClr val="FF9933"/>
              </a:gs>
              <a:gs pos="100000">
                <a:srgbClr val="FF0000"/>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2" name="Shape 1902"/>
          <p:cNvSpPr/>
          <p:nvPr/>
        </p:nvSpPr>
        <p:spPr>
          <a:xfrm>
            <a:off x="1295400" y="4267200"/>
            <a:ext cx="1828800" cy="1828800"/>
          </a:xfrm>
          <a:prstGeom prst="ellipse">
            <a:avLst/>
          </a:prstGeom>
          <a:gradFill>
            <a:gsLst>
              <a:gs pos="0">
                <a:srgbClr val="0066FF"/>
              </a:gs>
              <a:gs pos="100000">
                <a:srgbClr val="0047B3"/>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3" name="Shape 1903"/>
          <p:cNvSpPr/>
          <p:nvPr/>
        </p:nvSpPr>
        <p:spPr>
          <a:xfrm>
            <a:off x="1752600" y="5029200"/>
            <a:ext cx="1219199" cy="965199"/>
          </a:xfrm>
          <a:custGeom>
            <a:pathLst>
              <a:path extrusionOk="0" h="120000" w="120000">
                <a:moveTo>
                  <a:pt x="60000" y="41052"/>
                </a:moveTo>
                <a:cubicBezTo>
                  <a:pt x="67500" y="31578"/>
                  <a:pt x="80000" y="6315"/>
                  <a:pt x="90000" y="3157"/>
                </a:cubicBezTo>
                <a:cubicBezTo>
                  <a:pt x="100000" y="0"/>
                  <a:pt x="120000" y="15789"/>
                  <a:pt x="120000" y="22105"/>
                </a:cubicBezTo>
                <a:cubicBezTo>
                  <a:pt x="120000" y="28421"/>
                  <a:pt x="92500" y="34736"/>
                  <a:pt x="90000" y="41052"/>
                </a:cubicBezTo>
                <a:cubicBezTo>
                  <a:pt x="87500" y="47368"/>
                  <a:pt x="107500" y="53684"/>
                  <a:pt x="105000" y="60000"/>
                </a:cubicBezTo>
                <a:cubicBezTo>
                  <a:pt x="102500" y="66315"/>
                  <a:pt x="75000" y="75789"/>
                  <a:pt x="75000" y="78947"/>
                </a:cubicBezTo>
                <a:cubicBezTo>
                  <a:pt x="75000" y="82105"/>
                  <a:pt x="102500" y="72631"/>
                  <a:pt x="105000" y="78947"/>
                </a:cubicBezTo>
                <a:cubicBezTo>
                  <a:pt x="107500" y="85263"/>
                  <a:pt x="100000" y="113684"/>
                  <a:pt x="90000" y="116842"/>
                </a:cubicBezTo>
                <a:cubicBezTo>
                  <a:pt x="80000" y="120000"/>
                  <a:pt x="60000" y="104210"/>
                  <a:pt x="45000" y="97894"/>
                </a:cubicBezTo>
                <a:cubicBezTo>
                  <a:pt x="30000" y="91578"/>
                  <a:pt x="0" y="85263"/>
                  <a:pt x="0" y="78947"/>
                </a:cubicBezTo>
                <a:cubicBezTo>
                  <a:pt x="0" y="72631"/>
                  <a:pt x="35000" y="66315"/>
                  <a:pt x="45000" y="60000"/>
                </a:cubicBezTo>
                <a:cubicBezTo>
                  <a:pt x="55000" y="53684"/>
                  <a:pt x="52500" y="50526"/>
                  <a:pt x="60000" y="41052"/>
                </a:cubicBezTo>
                <a:close/>
              </a:path>
            </a:pathLst>
          </a:custGeom>
          <a:gradFill>
            <a:gsLst>
              <a:gs pos="0">
                <a:srgbClr val="008000"/>
              </a:gs>
              <a:gs pos="50000">
                <a:srgbClr val="00FF99"/>
              </a:gs>
              <a:gs pos="100000">
                <a:srgbClr val="008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4" name="Shape 1904"/>
          <p:cNvSpPr/>
          <p:nvPr/>
        </p:nvSpPr>
        <p:spPr>
          <a:xfrm>
            <a:off x="1447800" y="4267200"/>
            <a:ext cx="1117599" cy="990599"/>
          </a:xfrm>
          <a:custGeom>
            <a:pathLst>
              <a:path extrusionOk="0" h="120000" w="120000">
                <a:moveTo>
                  <a:pt x="0" y="58461"/>
                </a:moveTo>
                <a:cubicBezTo>
                  <a:pt x="0" y="40000"/>
                  <a:pt x="49090" y="6153"/>
                  <a:pt x="65454" y="3076"/>
                </a:cubicBezTo>
                <a:cubicBezTo>
                  <a:pt x="81818" y="0"/>
                  <a:pt x="90000" y="27692"/>
                  <a:pt x="98181" y="40000"/>
                </a:cubicBezTo>
                <a:cubicBezTo>
                  <a:pt x="106363" y="52307"/>
                  <a:pt x="120000" y="80000"/>
                  <a:pt x="114545" y="76923"/>
                </a:cubicBezTo>
                <a:cubicBezTo>
                  <a:pt x="109090" y="73846"/>
                  <a:pt x="73636" y="15384"/>
                  <a:pt x="65454" y="21538"/>
                </a:cubicBezTo>
                <a:cubicBezTo>
                  <a:pt x="57272" y="27692"/>
                  <a:pt x="76363" y="107692"/>
                  <a:pt x="65454" y="113846"/>
                </a:cubicBezTo>
                <a:cubicBezTo>
                  <a:pt x="54545" y="120000"/>
                  <a:pt x="0" y="76923"/>
                  <a:pt x="0" y="58461"/>
                </a:cubicBezTo>
                <a:close/>
              </a:path>
            </a:pathLst>
          </a:custGeom>
          <a:gradFill>
            <a:gsLst>
              <a:gs pos="0">
                <a:srgbClr val="008000"/>
              </a:gs>
              <a:gs pos="50000">
                <a:srgbClr val="00FF99"/>
              </a:gs>
              <a:gs pos="100000">
                <a:srgbClr val="008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5" name="Shape 1905"/>
          <p:cNvSpPr/>
          <p:nvPr/>
        </p:nvSpPr>
        <p:spPr>
          <a:xfrm>
            <a:off x="5638800" y="4264025"/>
            <a:ext cx="2743199" cy="1755774"/>
          </a:xfrm>
          <a:prstGeom prst="ellipse">
            <a:avLst/>
          </a:prstGeom>
          <a:gradFill>
            <a:gsLst>
              <a:gs pos="0">
                <a:srgbClr val="FF0066"/>
              </a:gs>
              <a:gs pos="100000">
                <a:srgbClr val="80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6" name="Shape 1906"/>
          <p:cNvSpPr/>
          <p:nvPr/>
        </p:nvSpPr>
        <p:spPr>
          <a:xfrm>
            <a:off x="6248400" y="4724400"/>
            <a:ext cx="304799" cy="304799"/>
          </a:xfrm>
          <a:prstGeom prst="ellipse">
            <a:avLst/>
          </a:prstGeom>
          <a:gradFill>
            <a:gsLst>
              <a:gs pos="0">
                <a:srgbClr val="9966FF"/>
              </a:gs>
              <a:gs pos="100000">
                <a:srgbClr val="6600FF"/>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7" name="Shape 1907"/>
          <p:cNvSpPr/>
          <p:nvPr/>
        </p:nvSpPr>
        <p:spPr>
          <a:xfrm>
            <a:off x="6553200" y="5105400"/>
            <a:ext cx="457200" cy="381000"/>
          </a:xfrm>
          <a:prstGeom prst="ellipse">
            <a:avLst/>
          </a:prstGeom>
          <a:gradFill>
            <a:gsLst>
              <a:gs pos="0">
                <a:srgbClr val="9966FF"/>
              </a:gs>
              <a:gs pos="100000">
                <a:srgbClr val="6600FF"/>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8" name="Shape 1908"/>
          <p:cNvSpPr/>
          <p:nvPr/>
        </p:nvSpPr>
        <p:spPr>
          <a:xfrm>
            <a:off x="7467600" y="4572000"/>
            <a:ext cx="228600" cy="228600"/>
          </a:xfrm>
          <a:prstGeom prst="ellipse">
            <a:avLst/>
          </a:prstGeom>
          <a:gradFill>
            <a:gsLst>
              <a:gs pos="0">
                <a:srgbClr val="9966FF"/>
              </a:gs>
              <a:gs pos="100000">
                <a:srgbClr val="6600FF"/>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09" name="Shape 1909"/>
          <p:cNvSpPr/>
          <p:nvPr/>
        </p:nvSpPr>
        <p:spPr>
          <a:xfrm>
            <a:off x="7315200" y="5715000"/>
            <a:ext cx="228600" cy="228600"/>
          </a:xfrm>
          <a:prstGeom prst="ellipse">
            <a:avLst/>
          </a:prstGeom>
          <a:gradFill>
            <a:gsLst>
              <a:gs pos="0">
                <a:srgbClr val="9966FF"/>
              </a:gs>
              <a:gs pos="100000">
                <a:srgbClr val="6600FF"/>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910" name="Shape 1910"/>
          <p:cNvGrpSpPr/>
          <p:nvPr/>
        </p:nvGrpSpPr>
        <p:grpSpPr>
          <a:xfrm>
            <a:off x="5638799" y="914400"/>
            <a:ext cx="2889250" cy="1523999"/>
            <a:chOff x="3563" y="576"/>
            <a:chExt cx="1820" cy="959"/>
          </a:xfrm>
        </p:grpSpPr>
        <p:sp>
          <p:nvSpPr>
            <p:cNvPr id="1911" name="Shape 1911"/>
            <p:cNvSpPr/>
            <p:nvPr/>
          </p:nvSpPr>
          <p:spPr>
            <a:xfrm>
              <a:off x="3984" y="576"/>
              <a:ext cx="930" cy="959"/>
            </a:xfrm>
            <a:prstGeom prst="ellipse">
              <a:avLst/>
            </a:prstGeom>
            <a:gradFill>
              <a:gsLst>
                <a:gs pos="0">
                  <a:srgbClr val="99CC00"/>
                </a:gs>
                <a:gs pos="100000">
                  <a:srgbClr val="66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2" name="Shape 1912"/>
            <p:cNvSpPr/>
            <p:nvPr/>
          </p:nvSpPr>
          <p:spPr>
            <a:xfrm>
              <a:off x="3563" y="836"/>
              <a:ext cx="1820" cy="481"/>
            </a:xfrm>
            <a:custGeom>
              <a:pathLst>
                <a:path extrusionOk="0" h="120000" w="120000">
                  <a:moveTo>
                    <a:pt x="27824" y="61871"/>
                  </a:moveTo>
                  <a:cubicBezTo>
                    <a:pt x="25648" y="64864"/>
                    <a:pt x="19582" y="71600"/>
                    <a:pt x="15098" y="79334"/>
                  </a:cubicBezTo>
                  <a:cubicBezTo>
                    <a:pt x="10615" y="87068"/>
                    <a:pt x="1582" y="102037"/>
                    <a:pt x="791" y="108523"/>
                  </a:cubicBezTo>
                  <a:cubicBezTo>
                    <a:pt x="0" y="115010"/>
                    <a:pt x="2439" y="120000"/>
                    <a:pt x="10351" y="118752"/>
                  </a:cubicBezTo>
                  <a:cubicBezTo>
                    <a:pt x="18263" y="117505"/>
                    <a:pt x="37252" y="107775"/>
                    <a:pt x="48263" y="100540"/>
                  </a:cubicBezTo>
                  <a:cubicBezTo>
                    <a:pt x="59274" y="93305"/>
                    <a:pt x="65538" y="86819"/>
                    <a:pt x="76417" y="75093"/>
                  </a:cubicBezTo>
                  <a:cubicBezTo>
                    <a:pt x="87296" y="63367"/>
                    <a:pt x="107340" y="41413"/>
                    <a:pt x="113670" y="29688"/>
                  </a:cubicBezTo>
                  <a:cubicBezTo>
                    <a:pt x="119999" y="17962"/>
                    <a:pt x="116835" y="8482"/>
                    <a:pt x="114527" y="4241"/>
                  </a:cubicBezTo>
                  <a:cubicBezTo>
                    <a:pt x="112219" y="0"/>
                    <a:pt x="104373" y="2744"/>
                    <a:pt x="99626" y="4241"/>
                  </a:cubicBezTo>
                  <a:cubicBezTo>
                    <a:pt x="94879" y="5488"/>
                    <a:pt x="88681" y="10727"/>
                    <a:pt x="85780" y="12474"/>
                  </a:cubicBezTo>
                </a:path>
              </a:pathLst>
            </a:custGeom>
            <a:noFill/>
            <a:ln cap="flat" cmpd="sng" w="88900">
              <a:solidFill>
                <a:srgbClr val="99FF99"/>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913" name="Shape 1913"/>
          <p:cNvSpPr/>
          <p:nvPr/>
        </p:nvSpPr>
        <p:spPr>
          <a:xfrm>
            <a:off x="6019800" y="5257800"/>
            <a:ext cx="304799" cy="228600"/>
          </a:xfrm>
          <a:prstGeom prst="ellipse">
            <a:avLst/>
          </a:prstGeom>
          <a:gradFill>
            <a:gsLst>
              <a:gs pos="0">
                <a:schemeClr val="hlink"/>
              </a:gs>
              <a:gs pos="100000">
                <a:schemeClr val="accent1"/>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4" name="Shape 1914"/>
          <p:cNvSpPr/>
          <p:nvPr/>
        </p:nvSpPr>
        <p:spPr>
          <a:xfrm>
            <a:off x="7772400" y="5486400"/>
            <a:ext cx="228600" cy="152399"/>
          </a:xfrm>
          <a:prstGeom prst="ellipse">
            <a:avLst/>
          </a:prstGeom>
          <a:gradFill>
            <a:gsLst>
              <a:gs pos="0">
                <a:schemeClr val="hlink"/>
              </a:gs>
              <a:gs pos="100000">
                <a:schemeClr val="accent1"/>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5" name="Shape 1915"/>
          <p:cNvSpPr/>
          <p:nvPr/>
        </p:nvSpPr>
        <p:spPr>
          <a:xfrm>
            <a:off x="6858000" y="4419600"/>
            <a:ext cx="228600" cy="152399"/>
          </a:xfrm>
          <a:prstGeom prst="ellipse">
            <a:avLst/>
          </a:prstGeom>
          <a:gradFill>
            <a:gsLst>
              <a:gs pos="0">
                <a:schemeClr val="hlink"/>
              </a:gs>
              <a:gs pos="100000">
                <a:schemeClr val="accent1"/>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6" name="Shape 1916"/>
          <p:cNvSpPr/>
          <p:nvPr/>
        </p:nvSpPr>
        <p:spPr>
          <a:xfrm>
            <a:off x="7010400" y="4800600"/>
            <a:ext cx="228600" cy="152399"/>
          </a:xfrm>
          <a:prstGeom prst="ellipse">
            <a:avLst/>
          </a:prstGeom>
          <a:gradFill>
            <a:gsLst>
              <a:gs pos="0">
                <a:schemeClr val="hlink"/>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7" name="Shape 1917"/>
          <p:cNvSpPr/>
          <p:nvPr/>
        </p:nvSpPr>
        <p:spPr>
          <a:xfrm>
            <a:off x="7848600" y="4953000"/>
            <a:ext cx="457200" cy="304799"/>
          </a:xfrm>
          <a:prstGeom prst="ellipse">
            <a:avLst/>
          </a:prstGeom>
          <a:gradFill>
            <a:gsLst>
              <a:gs pos="0">
                <a:schemeClr val="hlink"/>
              </a:gs>
              <a:gs pos="100000">
                <a:schemeClr val="lt2"/>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8" name="Shape 1918"/>
          <p:cNvSpPr/>
          <p:nvPr/>
        </p:nvSpPr>
        <p:spPr>
          <a:xfrm>
            <a:off x="5562600" y="4572000"/>
            <a:ext cx="381000" cy="304799"/>
          </a:xfrm>
          <a:prstGeom prst="ellipse">
            <a:avLst/>
          </a:pr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19" name="Shape 1919"/>
          <p:cNvSpPr/>
          <p:nvPr/>
        </p:nvSpPr>
        <p:spPr>
          <a:xfrm>
            <a:off x="6019800" y="5638800"/>
            <a:ext cx="457200" cy="381000"/>
          </a:xfrm>
          <a:prstGeom prst="ellipse">
            <a:avLst/>
          </a:pr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20" name="Shape 1920"/>
          <p:cNvSpPr/>
          <p:nvPr/>
        </p:nvSpPr>
        <p:spPr>
          <a:xfrm>
            <a:off x="7239000" y="4038600"/>
            <a:ext cx="381000" cy="304799"/>
          </a:xfrm>
          <a:prstGeom prst="ellipse">
            <a:avLst/>
          </a:pr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21" name="Shape 1921"/>
          <p:cNvSpPr/>
          <p:nvPr/>
        </p:nvSpPr>
        <p:spPr>
          <a:xfrm>
            <a:off x="6934200" y="5867400"/>
            <a:ext cx="304799" cy="228600"/>
          </a:xfrm>
          <a:prstGeom prst="ellipse">
            <a:avLst/>
          </a:pr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22" name="Shape 1922"/>
          <p:cNvSpPr txBox="1"/>
          <p:nvPr/>
        </p:nvSpPr>
        <p:spPr>
          <a:xfrm>
            <a:off x="0" y="-4465"/>
            <a:ext cx="952504"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Planet</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6" name="Shape 1926"/>
        <p:cNvGrpSpPr/>
        <p:nvPr/>
      </p:nvGrpSpPr>
      <p:grpSpPr>
        <a:xfrm>
          <a:off x="0" y="0"/>
          <a:ext cx="0" cy="0"/>
          <a:chOff x="0" y="0"/>
          <a:chExt cx="0" cy="0"/>
        </a:xfrm>
      </p:grpSpPr>
      <p:grpSp>
        <p:nvGrpSpPr>
          <p:cNvPr id="1927" name="Shape 1927"/>
          <p:cNvGrpSpPr/>
          <p:nvPr/>
        </p:nvGrpSpPr>
        <p:grpSpPr>
          <a:xfrm>
            <a:off x="1371600" y="119709"/>
            <a:ext cx="1941512" cy="3233090"/>
            <a:chOff x="864" y="75"/>
            <a:chExt cx="1222" cy="2036"/>
          </a:xfrm>
        </p:grpSpPr>
        <p:grpSp>
          <p:nvGrpSpPr>
            <p:cNvPr id="1928" name="Shape 1928"/>
            <p:cNvGrpSpPr/>
            <p:nvPr/>
          </p:nvGrpSpPr>
          <p:grpSpPr>
            <a:xfrm>
              <a:off x="1200" y="1392"/>
              <a:ext cx="623" cy="719"/>
              <a:chOff x="1200" y="1392"/>
              <a:chExt cx="623" cy="719"/>
            </a:xfrm>
          </p:grpSpPr>
          <p:grpSp>
            <p:nvGrpSpPr>
              <p:cNvPr id="1929" name="Shape 1929"/>
              <p:cNvGrpSpPr/>
              <p:nvPr/>
            </p:nvGrpSpPr>
            <p:grpSpPr>
              <a:xfrm>
                <a:off x="1200" y="1824"/>
                <a:ext cx="623" cy="287"/>
                <a:chOff x="1152" y="1776"/>
                <a:chExt cx="671" cy="335"/>
              </a:xfrm>
            </p:grpSpPr>
            <p:sp>
              <p:nvSpPr>
                <p:cNvPr id="1930" name="Shape 1930"/>
                <p:cNvSpPr/>
                <p:nvPr/>
              </p:nvSpPr>
              <p:spPr>
                <a:xfrm>
                  <a:off x="1152" y="1776"/>
                  <a:ext cx="288" cy="191"/>
                </a:xfrm>
                <a:prstGeom prst="ellipse">
                  <a:avLst/>
                </a:prstGeom>
                <a:gradFill>
                  <a:gsLst>
                    <a:gs pos="0">
                      <a:srgbClr val="FFFFFF"/>
                    </a:gs>
                    <a:gs pos="100000">
                      <a:schemeClr val="folHlink"/>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31" name="Shape 1931"/>
                <p:cNvSpPr/>
                <p:nvPr/>
              </p:nvSpPr>
              <p:spPr>
                <a:xfrm>
                  <a:off x="1584" y="1776"/>
                  <a:ext cx="239" cy="191"/>
                </a:xfrm>
                <a:prstGeom prst="ellipse">
                  <a:avLst/>
                </a:prstGeom>
                <a:gradFill>
                  <a:gsLst>
                    <a:gs pos="0">
                      <a:srgbClr val="FFFFFF"/>
                    </a:gs>
                    <a:gs pos="100000">
                      <a:schemeClr val="folHlink"/>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32" name="Shape 1932"/>
                <p:cNvSpPr/>
                <p:nvPr/>
              </p:nvSpPr>
              <p:spPr>
                <a:xfrm>
                  <a:off x="1392" y="1823"/>
                  <a:ext cx="239" cy="288"/>
                </a:xfrm>
                <a:prstGeom prst="ellipse">
                  <a:avLst/>
                </a:prstGeom>
                <a:gradFill>
                  <a:gsLst>
                    <a:gs pos="0">
                      <a:srgbClr val="FFFFFF"/>
                    </a:gs>
                    <a:gs pos="100000">
                      <a:schemeClr val="folHlink"/>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933" name="Shape 1933"/>
              <p:cNvSpPr/>
              <p:nvPr/>
            </p:nvSpPr>
            <p:spPr>
              <a:xfrm>
                <a:off x="1439" y="1488"/>
                <a:ext cx="47" cy="288"/>
              </a:xfrm>
              <a:custGeom>
                <a:pathLst>
                  <a:path extrusionOk="0" h="120000" w="120000">
                    <a:moveTo>
                      <a:pt x="60000" y="0"/>
                    </a:moveTo>
                    <a:lnTo>
                      <a:pt x="0" y="120000"/>
                    </a:lnTo>
                    <a:lnTo>
                      <a:pt x="120000" y="120000"/>
                    </a:lnTo>
                    <a:lnTo>
                      <a:pt x="60000" y="0"/>
                    </a:lnTo>
                    <a:close/>
                  </a:path>
                </a:pathLst>
              </a:cu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34" name="Shape 1934"/>
              <p:cNvSpPr/>
              <p:nvPr/>
            </p:nvSpPr>
            <p:spPr>
              <a:xfrm>
                <a:off x="1535" y="1392"/>
                <a:ext cx="47" cy="288"/>
              </a:xfrm>
              <a:custGeom>
                <a:pathLst>
                  <a:path extrusionOk="0" h="120000" w="120000">
                    <a:moveTo>
                      <a:pt x="60000" y="0"/>
                    </a:moveTo>
                    <a:lnTo>
                      <a:pt x="0" y="120000"/>
                    </a:lnTo>
                    <a:lnTo>
                      <a:pt x="120000" y="120000"/>
                    </a:lnTo>
                    <a:lnTo>
                      <a:pt x="60000" y="0"/>
                    </a:lnTo>
                    <a:close/>
                  </a:path>
                </a:pathLst>
              </a:cu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935" name="Shape 1935"/>
            <p:cNvGrpSpPr/>
            <p:nvPr/>
          </p:nvGrpSpPr>
          <p:grpSpPr>
            <a:xfrm>
              <a:off x="864" y="75"/>
              <a:ext cx="1222" cy="1508"/>
              <a:chOff x="864" y="123"/>
              <a:chExt cx="1222" cy="1508"/>
            </a:xfrm>
          </p:grpSpPr>
          <p:sp>
            <p:nvSpPr>
              <p:cNvPr id="1936" name="Shape 1936"/>
              <p:cNvSpPr/>
              <p:nvPr/>
            </p:nvSpPr>
            <p:spPr>
              <a:xfrm>
                <a:off x="1076" y="390"/>
                <a:ext cx="811" cy="979"/>
              </a:xfrm>
              <a:custGeom>
                <a:pathLst>
                  <a:path extrusionOk="0" h="120000" w="120000">
                    <a:moveTo>
                      <a:pt x="8181" y="10714"/>
                    </a:moveTo>
                    <a:lnTo>
                      <a:pt x="0" y="51428"/>
                    </a:lnTo>
                    <a:lnTo>
                      <a:pt x="5454" y="111428"/>
                    </a:lnTo>
                    <a:lnTo>
                      <a:pt x="62727" y="120000"/>
                    </a:lnTo>
                    <a:lnTo>
                      <a:pt x="120000" y="111428"/>
                    </a:lnTo>
                    <a:lnTo>
                      <a:pt x="109090" y="66428"/>
                    </a:lnTo>
                    <a:lnTo>
                      <a:pt x="120000" y="10714"/>
                    </a:lnTo>
                    <a:lnTo>
                      <a:pt x="114545" y="8571"/>
                    </a:lnTo>
                    <a:lnTo>
                      <a:pt x="90000" y="0"/>
                    </a:lnTo>
                    <a:lnTo>
                      <a:pt x="8181" y="10714"/>
                    </a:lnTo>
                    <a:close/>
                  </a:path>
                </a:pathLst>
              </a:custGeom>
              <a:solidFill>
                <a:srgbClr val="5F5F5F"/>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37" name="Shape 1937"/>
              <p:cNvSpPr/>
              <p:nvPr/>
            </p:nvSpPr>
            <p:spPr>
              <a:xfrm>
                <a:off x="1647" y="461"/>
                <a:ext cx="122" cy="191"/>
              </a:xfrm>
              <a:custGeom>
                <a:pathLst>
                  <a:path extrusionOk="0" h="120000" w="120000">
                    <a:moveTo>
                      <a:pt x="18000" y="0"/>
                    </a:moveTo>
                    <a:lnTo>
                      <a:pt x="0" y="110909"/>
                    </a:lnTo>
                    <a:lnTo>
                      <a:pt x="120000" y="120000"/>
                    </a:lnTo>
                    <a:lnTo>
                      <a:pt x="108000" y="0"/>
                    </a:lnTo>
                    <a:lnTo>
                      <a:pt x="18000"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38" name="Shape 1938"/>
              <p:cNvSpPr/>
              <p:nvPr/>
            </p:nvSpPr>
            <p:spPr>
              <a:xfrm>
                <a:off x="1556" y="513"/>
                <a:ext cx="127" cy="593"/>
              </a:xfrm>
              <a:custGeom>
                <a:pathLst>
                  <a:path extrusionOk="0" h="120000" w="120000">
                    <a:moveTo>
                      <a:pt x="17194" y="0"/>
                    </a:moveTo>
                    <a:lnTo>
                      <a:pt x="0" y="119664"/>
                    </a:lnTo>
                    <a:lnTo>
                      <a:pt x="120000" y="120000"/>
                    </a:lnTo>
                    <a:lnTo>
                      <a:pt x="103164" y="0"/>
                    </a:lnTo>
                    <a:lnTo>
                      <a:pt x="17194"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39" name="Shape 1939"/>
              <p:cNvSpPr/>
              <p:nvPr/>
            </p:nvSpPr>
            <p:spPr>
              <a:xfrm>
                <a:off x="1729" y="476"/>
                <a:ext cx="154" cy="463"/>
              </a:xfrm>
              <a:custGeom>
                <a:pathLst>
                  <a:path extrusionOk="0" h="120000" w="120000">
                    <a:moveTo>
                      <a:pt x="21980" y="2075"/>
                    </a:moveTo>
                    <a:lnTo>
                      <a:pt x="0" y="120000"/>
                    </a:lnTo>
                    <a:lnTo>
                      <a:pt x="61188" y="116886"/>
                    </a:lnTo>
                    <a:lnTo>
                      <a:pt x="120000" y="0"/>
                    </a:lnTo>
                    <a:lnTo>
                      <a:pt x="21980" y="2075"/>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0" name="Shape 1940"/>
              <p:cNvSpPr/>
              <p:nvPr/>
            </p:nvSpPr>
            <p:spPr>
              <a:xfrm>
                <a:off x="1284" y="968"/>
                <a:ext cx="122" cy="383"/>
              </a:xfrm>
              <a:custGeom>
                <a:pathLst>
                  <a:path extrusionOk="0" h="120000" w="120000">
                    <a:moveTo>
                      <a:pt x="0" y="3863"/>
                    </a:moveTo>
                    <a:lnTo>
                      <a:pt x="18317" y="117954"/>
                    </a:lnTo>
                    <a:lnTo>
                      <a:pt x="120000" y="120000"/>
                    </a:lnTo>
                    <a:lnTo>
                      <a:pt x="102429" y="0"/>
                    </a:lnTo>
                    <a:lnTo>
                      <a:pt x="0" y="3863"/>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1" name="Shape 1941"/>
              <p:cNvSpPr/>
              <p:nvPr/>
            </p:nvSpPr>
            <p:spPr>
              <a:xfrm rot="380581">
                <a:off x="1075" y="496"/>
                <a:ext cx="129" cy="314"/>
              </a:xfrm>
              <a:custGeom>
                <a:pathLst>
                  <a:path extrusionOk="0" h="120000" w="120000">
                    <a:moveTo>
                      <a:pt x="17142" y="0"/>
                    </a:moveTo>
                    <a:lnTo>
                      <a:pt x="0" y="120000"/>
                    </a:lnTo>
                    <a:lnTo>
                      <a:pt x="120000" y="117692"/>
                    </a:lnTo>
                    <a:lnTo>
                      <a:pt x="102857" y="0"/>
                    </a:lnTo>
                    <a:lnTo>
                      <a:pt x="17142"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942" name="Shape 1942"/>
              <p:cNvGrpSpPr/>
              <p:nvPr/>
            </p:nvGrpSpPr>
            <p:grpSpPr>
              <a:xfrm>
                <a:off x="1095" y="1299"/>
                <a:ext cx="773" cy="296"/>
                <a:chOff x="1728" y="3263"/>
                <a:chExt cx="2015" cy="815"/>
              </a:xfrm>
            </p:grpSpPr>
            <p:sp>
              <p:nvSpPr>
                <p:cNvPr id="1943" name="Shape 1943"/>
                <p:cNvSpPr/>
                <p:nvPr/>
              </p:nvSpPr>
              <p:spPr>
                <a:xfrm>
                  <a:off x="1728" y="3263"/>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4" name="Shape 1944"/>
                <p:cNvSpPr/>
                <p:nvPr/>
              </p:nvSpPr>
              <p:spPr>
                <a:xfrm>
                  <a:off x="2255" y="3311"/>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5" name="Shape 1945"/>
                <p:cNvSpPr/>
                <p:nvPr/>
              </p:nvSpPr>
              <p:spPr>
                <a:xfrm>
                  <a:off x="2784" y="3311"/>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6" name="Shape 1946"/>
                <p:cNvSpPr/>
                <p:nvPr/>
              </p:nvSpPr>
              <p:spPr>
                <a:xfrm>
                  <a:off x="3311" y="3263"/>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947" name="Shape 1947"/>
              <p:cNvSpPr/>
              <p:nvPr/>
            </p:nvSpPr>
            <p:spPr>
              <a:xfrm>
                <a:off x="1044" y="798"/>
                <a:ext cx="171" cy="524"/>
              </a:xfrm>
              <a:custGeom>
                <a:pathLst>
                  <a:path extrusionOk="0" h="120000" w="120000">
                    <a:moveTo>
                      <a:pt x="0" y="0"/>
                    </a:moveTo>
                    <a:lnTo>
                      <a:pt x="31011" y="120000"/>
                    </a:lnTo>
                    <a:lnTo>
                      <a:pt x="120000" y="114500"/>
                    </a:lnTo>
                    <a:lnTo>
                      <a:pt x="94651" y="5000"/>
                    </a:lnTo>
                    <a:lnTo>
                      <a:pt x="0"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8" name="Shape 1948"/>
              <p:cNvSpPr/>
              <p:nvPr/>
            </p:nvSpPr>
            <p:spPr>
              <a:xfrm>
                <a:off x="1186" y="476"/>
                <a:ext cx="111" cy="860"/>
              </a:xfrm>
              <a:custGeom>
                <a:pathLst>
                  <a:path extrusionOk="0" h="120000" w="120000">
                    <a:moveTo>
                      <a:pt x="20000" y="0"/>
                    </a:moveTo>
                    <a:lnTo>
                      <a:pt x="0" y="119949"/>
                    </a:lnTo>
                    <a:lnTo>
                      <a:pt x="98750" y="120000"/>
                    </a:lnTo>
                    <a:lnTo>
                      <a:pt x="120000" y="0"/>
                    </a:lnTo>
                    <a:lnTo>
                      <a:pt x="20000"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49" name="Shape 1949"/>
              <p:cNvSpPr/>
              <p:nvPr/>
            </p:nvSpPr>
            <p:spPr>
              <a:xfrm>
                <a:off x="1278" y="492"/>
                <a:ext cx="127" cy="475"/>
              </a:xfrm>
              <a:custGeom>
                <a:pathLst>
                  <a:path extrusionOk="0" h="120000" w="120000">
                    <a:moveTo>
                      <a:pt x="17194" y="0"/>
                    </a:moveTo>
                    <a:lnTo>
                      <a:pt x="0" y="119664"/>
                    </a:lnTo>
                    <a:lnTo>
                      <a:pt x="120000" y="120000"/>
                    </a:lnTo>
                    <a:lnTo>
                      <a:pt x="103164" y="0"/>
                    </a:lnTo>
                    <a:lnTo>
                      <a:pt x="17194"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0" name="Shape 1950"/>
              <p:cNvSpPr/>
              <p:nvPr/>
            </p:nvSpPr>
            <p:spPr>
              <a:xfrm>
                <a:off x="1385" y="509"/>
                <a:ext cx="113" cy="850"/>
              </a:xfrm>
              <a:custGeom>
                <a:pathLst>
                  <a:path extrusionOk="0" h="120000" w="120000">
                    <a:moveTo>
                      <a:pt x="4414" y="0"/>
                    </a:moveTo>
                    <a:lnTo>
                      <a:pt x="0" y="120000"/>
                    </a:lnTo>
                    <a:lnTo>
                      <a:pt x="120000" y="118869"/>
                    </a:lnTo>
                    <a:lnTo>
                      <a:pt x="89096" y="359"/>
                    </a:lnTo>
                    <a:lnTo>
                      <a:pt x="4414"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1" name="Shape 1951"/>
              <p:cNvSpPr/>
              <p:nvPr/>
            </p:nvSpPr>
            <p:spPr>
              <a:xfrm>
                <a:off x="1743" y="938"/>
                <a:ext cx="168" cy="353"/>
              </a:xfrm>
              <a:custGeom>
                <a:pathLst>
                  <a:path extrusionOk="0" h="120000" w="120000">
                    <a:moveTo>
                      <a:pt x="0" y="3099"/>
                    </a:moveTo>
                    <a:lnTo>
                      <a:pt x="31636" y="120000"/>
                    </a:lnTo>
                    <a:lnTo>
                      <a:pt x="120000" y="108347"/>
                    </a:lnTo>
                    <a:lnTo>
                      <a:pt x="49363" y="0"/>
                    </a:lnTo>
                    <a:lnTo>
                      <a:pt x="0" y="3099"/>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2" name="Shape 1952"/>
              <p:cNvSpPr/>
              <p:nvPr/>
            </p:nvSpPr>
            <p:spPr>
              <a:xfrm>
                <a:off x="1654" y="653"/>
                <a:ext cx="122" cy="688"/>
              </a:xfrm>
              <a:custGeom>
                <a:pathLst>
                  <a:path extrusionOk="0" h="120000" w="120000">
                    <a:moveTo>
                      <a:pt x="18000" y="0"/>
                    </a:moveTo>
                    <a:lnTo>
                      <a:pt x="0" y="119330"/>
                    </a:lnTo>
                    <a:lnTo>
                      <a:pt x="120000" y="120000"/>
                    </a:lnTo>
                    <a:lnTo>
                      <a:pt x="108000" y="0"/>
                    </a:lnTo>
                    <a:lnTo>
                      <a:pt x="18000"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3" name="Shape 1953"/>
              <p:cNvSpPr/>
              <p:nvPr/>
            </p:nvSpPr>
            <p:spPr>
              <a:xfrm>
                <a:off x="1556" y="1106"/>
                <a:ext cx="129" cy="247"/>
              </a:xfrm>
              <a:custGeom>
                <a:pathLst>
                  <a:path extrusionOk="0" h="120000" w="120000">
                    <a:moveTo>
                      <a:pt x="17194" y="0"/>
                    </a:moveTo>
                    <a:lnTo>
                      <a:pt x="0" y="119647"/>
                    </a:lnTo>
                    <a:lnTo>
                      <a:pt x="120000" y="120000"/>
                    </a:lnTo>
                    <a:lnTo>
                      <a:pt x="97432" y="5117"/>
                    </a:lnTo>
                    <a:lnTo>
                      <a:pt x="17194"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4" name="Shape 1954"/>
              <p:cNvSpPr/>
              <p:nvPr/>
            </p:nvSpPr>
            <p:spPr>
              <a:xfrm>
                <a:off x="1463" y="509"/>
                <a:ext cx="114" cy="852"/>
              </a:xfrm>
              <a:custGeom>
                <a:pathLst>
                  <a:path extrusionOk="0" h="120000" w="120000">
                    <a:moveTo>
                      <a:pt x="20869" y="0"/>
                    </a:moveTo>
                    <a:lnTo>
                      <a:pt x="0" y="120000"/>
                    </a:lnTo>
                    <a:lnTo>
                      <a:pt x="120000" y="118870"/>
                    </a:lnTo>
                    <a:lnTo>
                      <a:pt x="100735" y="102"/>
                    </a:lnTo>
                    <a:lnTo>
                      <a:pt x="20869" y="0"/>
                    </a:lnTo>
                    <a:close/>
                  </a:path>
                </a:pathLst>
              </a:custGeom>
              <a:gradFill>
                <a:gsLst>
                  <a:gs pos="0">
                    <a:schemeClr val="lt2"/>
                  </a:gs>
                  <a:gs pos="100000">
                    <a:schemeClr val="hlink"/>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55" name="Shape 1955"/>
              <p:cNvSpPr/>
              <p:nvPr/>
            </p:nvSpPr>
            <p:spPr>
              <a:xfrm>
                <a:off x="1113" y="513"/>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56" name="Shape 1956"/>
              <p:cNvSpPr/>
              <p:nvPr/>
            </p:nvSpPr>
            <p:spPr>
              <a:xfrm>
                <a:off x="1094" y="600"/>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57" name="Shape 1957"/>
              <p:cNvSpPr/>
              <p:nvPr/>
            </p:nvSpPr>
            <p:spPr>
              <a:xfrm>
                <a:off x="1113" y="669"/>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58" name="Shape 1958"/>
              <p:cNvSpPr/>
              <p:nvPr/>
            </p:nvSpPr>
            <p:spPr>
              <a:xfrm>
                <a:off x="1094" y="723"/>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59" name="Shape 1959"/>
              <p:cNvSpPr/>
              <p:nvPr/>
            </p:nvSpPr>
            <p:spPr>
              <a:xfrm>
                <a:off x="1094" y="827"/>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60" name="Shape 1960"/>
              <p:cNvSpPr/>
              <p:nvPr/>
            </p:nvSpPr>
            <p:spPr>
              <a:xfrm>
                <a:off x="1113" y="863"/>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61" name="Shape 1961"/>
              <p:cNvSpPr/>
              <p:nvPr/>
            </p:nvSpPr>
            <p:spPr>
              <a:xfrm>
                <a:off x="1094" y="968"/>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62" name="Shape 1962"/>
              <p:cNvSpPr/>
              <p:nvPr/>
            </p:nvSpPr>
            <p:spPr>
              <a:xfrm>
                <a:off x="1094" y="1019"/>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lang="en-US" sz="2400">
                    <a:solidFill>
                      <a:schemeClr val="lt2"/>
                    </a:solidFill>
                    <a:latin typeface="Times New Roman"/>
                    <a:ea typeface="Times New Roman"/>
                    <a:cs typeface="Times New Roman"/>
                    <a:sym typeface="Times New Roman"/>
                  </a:rPr>
                  <a:t>c</a:t>
                </a:r>
              </a:p>
            </p:txBody>
          </p:sp>
          <p:sp>
            <p:nvSpPr>
              <p:cNvPr id="1963" name="Shape 1963"/>
              <p:cNvSpPr/>
              <p:nvPr/>
            </p:nvSpPr>
            <p:spPr>
              <a:xfrm>
                <a:off x="1113" y="1089"/>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64" name="Shape 1964"/>
              <p:cNvSpPr/>
              <p:nvPr/>
            </p:nvSpPr>
            <p:spPr>
              <a:xfrm>
                <a:off x="1094" y="1142"/>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65" name="Shape 1965"/>
              <p:cNvSpPr/>
              <p:nvPr/>
            </p:nvSpPr>
            <p:spPr>
              <a:xfrm>
                <a:off x="1113" y="1247"/>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66" name="Shape 1966"/>
              <p:cNvSpPr/>
              <p:nvPr/>
            </p:nvSpPr>
            <p:spPr>
              <a:xfrm>
                <a:off x="1094" y="1300"/>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67" name="Shape 1967"/>
              <p:cNvSpPr/>
              <p:nvPr/>
            </p:nvSpPr>
            <p:spPr>
              <a:xfrm>
                <a:off x="1205" y="1300"/>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68" name="Shape 1968"/>
              <p:cNvSpPr/>
              <p:nvPr/>
            </p:nvSpPr>
            <p:spPr>
              <a:xfrm>
                <a:off x="1297" y="1317"/>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69" name="Shape 1969"/>
              <p:cNvSpPr/>
              <p:nvPr/>
            </p:nvSpPr>
            <p:spPr>
              <a:xfrm>
                <a:off x="1389" y="1335"/>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70" name="Shape 1970"/>
              <p:cNvSpPr/>
              <p:nvPr/>
            </p:nvSpPr>
            <p:spPr>
              <a:xfrm>
                <a:off x="1481" y="1335"/>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71" name="Shape 1971"/>
              <p:cNvSpPr/>
              <p:nvPr/>
            </p:nvSpPr>
            <p:spPr>
              <a:xfrm>
                <a:off x="1592" y="1317"/>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72" name="Shape 1972"/>
              <p:cNvSpPr/>
              <p:nvPr/>
            </p:nvSpPr>
            <p:spPr>
              <a:xfrm>
                <a:off x="1685" y="1317"/>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73" name="Shape 1973"/>
              <p:cNvSpPr/>
              <p:nvPr/>
            </p:nvSpPr>
            <p:spPr>
              <a:xfrm>
                <a:off x="1777" y="1300"/>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74" name="Shape 1974"/>
              <p:cNvSpPr/>
              <p:nvPr/>
            </p:nvSpPr>
            <p:spPr>
              <a:xfrm>
                <a:off x="1057" y="1269"/>
                <a:ext cx="848" cy="274"/>
              </a:xfrm>
              <a:custGeom>
                <a:pathLst>
                  <a:path extrusionOk="0" h="120000" w="120000">
                    <a:moveTo>
                      <a:pt x="60706" y="23936"/>
                    </a:moveTo>
                    <a:lnTo>
                      <a:pt x="35163" y="21063"/>
                    </a:lnTo>
                    <a:lnTo>
                      <a:pt x="12826" y="10691"/>
                    </a:lnTo>
                    <a:lnTo>
                      <a:pt x="3858" y="5265"/>
                    </a:lnTo>
                    <a:lnTo>
                      <a:pt x="0" y="98457"/>
                    </a:lnTo>
                    <a:lnTo>
                      <a:pt x="11413" y="107553"/>
                    </a:lnTo>
                    <a:lnTo>
                      <a:pt x="23967" y="112659"/>
                    </a:lnTo>
                    <a:lnTo>
                      <a:pt x="42880" y="116648"/>
                    </a:lnTo>
                    <a:lnTo>
                      <a:pt x="62663" y="120000"/>
                    </a:lnTo>
                    <a:lnTo>
                      <a:pt x="83260" y="117127"/>
                    </a:lnTo>
                    <a:lnTo>
                      <a:pt x="99945" y="112659"/>
                    </a:lnTo>
                    <a:lnTo>
                      <a:pt x="111413" y="107553"/>
                    </a:lnTo>
                    <a:lnTo>
                      <a:pt x="120000" y="98457"/>
                    </a:lnTo>
                    <a:lnTo>
                      <a:pt x="115652" y="0"/>
                    </a:lnTo>
                    <a:lnTo>
                      <a:pt x="107608" y="7978"/>
                    </a:lnTo>
                    <a:lnTo>
                      <a:pt x="88858" y="18031"/>
                    </a:lnTo>
                    <a:lnTo>
                      <a:pt x="60706" y="23936"/>
                    </a:lnTo>
                    <a:close/>
                  </a:path>
                </a:pathLst>
              </a:custGeom>
              <a:gradFill>
                <a:gsLst>
                  <a:gs pos="0">
                    <a:srgbClr val="333333"/>
                  </a:gs>
                  <a:gs pos="50000">
                    <a:srgbClr val="C0C0C0"/>
                  </a:gs>
                  <a:gs pos="100000">
                    <a:srgbClr val="333333"/>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5" name="Shape 1975"/>
              <p:cNvSpPr/>
              <p:nvPr/>
            </p:nvSpPr>
            <p:spPr>
              <a:xfrm>
                <a:off x="864" y="1147"/>
                <a:ext cx="255" cy="353"/>
              </a:xfrm>
              <a:custGeom>
                <a:pathLst>
                  <a:path extrusionOk="0" h="120000" w="120000">
                    <a:moveTo>
                      <a:pt x="99310" y="0"/>
                    </a:moveTo>
                    <a:lnTo>
                      <a:pt x="0" y="114933"/>
                    </a:lnTo>
                    <a:lnTo>
                      <a:pt x="120000" y="120000"/>
                    </a:lnTo>
                    <a:lnTo>
                      <a:pt x="99310" y="0"/>
                    </a:lnTo>
                    <a:close/>
                  </a:path>
                </a:pathLst>
              </a:custGeom>
              <a:gradFill>
                <a:gsLst>
                  <a:gs pos="0">
                    <a:srgbClr val="003399"/>
                  </a:gs>
                  <a:gs pos="100000">
                    <a:srgbClr val="6699FF"/>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6" name="Shape 1976"/>
              <p:cNvSpPr/>
              <p:nvPr/>
            </p:nvSpPr>
            <p:spPr>
              <a:xfrm>
                <a:off x="1862" y="1088"/>
                <a:ext cx="224" cy="473"/>
              </a:xfrm>
              <a:custGeom>
                <a:pathLst>
                  <a:path extrusionOk="0" h="120000" w="120000">
                    <a:moveTo>
                      <a:pt x="0" y="0"/>
                    </a:moveTo>
                    <a:lnTo>
                      <a:pt x="119999" y="120000"/>
                    </a:lnTo>
                    <a:lnTo>
                      <a:pt x="4931" y="105507"/>
                    </a:lnTo>
                    <a:lnTo>
                      <a:pt x="0" y="0"/>
                    </a:lnTo>
                    <a:close/>
                  </a:path>
                </a:pathLst>
              </a:custGeom>
              <a:gradFill>
                <a:gsLst>
                  <a:gs pos="0">
                    <a:srgbClr val="808080"/>
                  </a:gs>
                  <a:gs pos="100000">
                    <a:schemeClr val="hlink"/>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7" name="Shape 1977"/>
              <p:cNvSpPr/>
              <p:nvPr/>
            </p:nvSpPr>
            <p:spPr>
              <a:xfrm>
                <a:off x="1407" y="1177"/>
                <a:ext cx="73" cy="455"/>
              </a:xfrm>
              <a:custGeom>
                <a:pathLst>
                  <a:path extrusionOk="0" h="120000" w="120000">
                    <a:moveTo>
                      <a:pt x="120000" y="0"/>
                    </a:moveTo>
                    <a:lnTo>
                      <a:pt x="0" y="120000"/>
                    </a:lnTo>
                    <a:lnTo>
                      <a:pt x="116470" y="96000"/>
                    </a:lnTo>
                    <a:lnTo>
                      <a:pt x="120000" y="0"/>
                    </a:lnTo>
                    <a:close/>
                  </a:path>
                </a:pathLst>
              </a:custGeom>
              <a:solidFill>
                <a:srgbClr val="5F5F5F"/>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978" name="Shape 1978"/>
              <p:cNvGrpSpPr/>
              <p:nvPr/>
            </p:nvGrpSpPr>
            <p:grpSpPr>
              <a:xfrm>
                <a:off x="1316" y="478"/>
                <a:ext cx="36" cy="804"/>
                <a:chOff x="1728" y="960"/>
                <a:chExt cx="95" cy="2208"/>
              </a:xfrm>
            </p:grpSpPr>
            <p:sp>
              <p:nvSpPr>
                <p:cNvPr id="1979" name="Shape 1979"/>
                <p:cNvSpPr/>
                <p:nvPr/>
              </p:nvSpPr>
              <p:spPr>
                <a:xfrm>
                  <a:off x="172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0" name="Shape 1980"/>
                <p:cNvSpPr/>
                <p:nvPr/>
              </p:nvSpPr>
              <p:spPr>
                <a:xfrm>
                  <a:off x="1776" y="110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1" name="Shape 1981"/>
                <p:cNvSpPr/>
                <p:nvPr/>
              </p:nvSpPr>
              <p:spPr>
                <a:xfrm>
                  <a:off x="1728" y="134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2" name="Shape 1982"/>
                <p:cNvSpPr/>
                <p:nvPr/>
              </p:nvSpPr>
              <p:spPr>
                <a:xfrm>
                  <a:off x="1776" y="153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3" name="Shape 1983"/>
                <p:cNvSpPr/>
                <p:nvPr/>
              </p:nvSpPr>
              <p:spPr>
                <a:xfrm>
                  <a:off x="1728" y="1679"/>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4" name="Shape 1984"/>
                <p:cNvSpPr/>
                <p:nvPr/>
              </p:nvSpPr>
              <p:spPr>
                <a:xfrm>
                  <a:off x="1728" y="1968"/>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5" name="Shape 1985"/>
                <p:cNvSpPr/>
                <p:nvPr/>
              </p:nvSpPr>
              <p:spPr>
                <a:xfrm>
                  <a:off x="1776" y="206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6" name="Shape 1986"/>
                <p:cNvSpPr/>
                <p:nvPr/>
              </p:nvSpPr>
              <p:spPr>
                <a:xfrm>
                  <a:off x="1728" y="2352"/>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7" name="Shape 1987"/>
                <p:cNvSpPr/>
                <p:nvPr/>
              </p:nvSpPr>
              <p:spPr>
                <a:xfrm>
                  <a:off x="1728" y="249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8" name="Shape 1988"/>
                <p:cNvSpPr/>
                <p:nvPr/>
              </p:nvSpPr>
              <p:spPr>
                <a:xfrm>
                  <a:off x="1776" y="268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89" name="Shape 1989"/>
                <p:cNvSpPr/>
                <p:nvPr/>
              </p:nvSpPr>
              <p:spPr>
                <a:xfrm>
                  <a:off x="1728" y="283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90" name="Shape 1990"/>
                <p:cNvSpPr/>
                <p:nvPr/>
              </p:nvSpPr>
              <p:spPr>
                <a:xfrm>
                  <a:off x="1776" y="312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grpSp>
          <p:grpSp>
            <p:nvGrpSpPr>
              <p:cNvPr id="1991" name="Shape 1991"/>
              <p:cNvGrpSpPr/>
              <p:nvPr/>
            </p:nvGrpSpPr>
            <p:grpSpPr>
              <a:xfrm>
                <a:off x="1610" y="496"/>
                <a:ext cx="36" cy="804"/>
                <a:chOff x="1728" y="960"/>
                <a:chExt cx="95" cy="2208"/>
              </a:xfrm>
            </p:grpSpPr>
            <p:sp>
              <p:nvSpPr>
                <p:cNvPr id="1992" name="Shape 1992"/>
                <p:cNvSpPr/>
                <p:nvPr/>
              </p:nvSpPr>
              <p:spPr>
                <a:xfrm>
                  <a:off x="172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93" name="Shape 1993"/>
                <p:cNvSpPr/>
                <p:nvPr/>
              </p:nvSpPr>
              <p:spPr>
                <a:xfrm>
                  <a:off x="1776" y="110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94" name="Shape 1994"/>
                <p:cNvSpPr/>
                <p:nvPr/>
              </p:nvSpPr>
              <p:spPr>
                <a:xfrm>
                  <a:off x="1728" y="134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95" name="Shape 1995"/>
                <p:cNvSpPr/>
                <p:nvPr/>
              </p:nvSpPr>
              <p:spPr>
                <a:xfrm>
                  <a:off x="1776" y="153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96" name="Shape 1996"/>
                <p:cNvSpPr/>
                <p:nvPr/>
              </p:nvSpPr>
              <p:spPr>
                <a:xfrm>
                  <a:off x="1728" y="1679"/>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97" name="Shape 1997"/>
                <p:cNvSpPr/>
                <p:nvPr/>
              </p:nvSpPr>
              <p:spPr>
                <a:xfrm>
                  <a:off x="1728" y="1968"/>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98" name="Shape 1998"/>
                <p:cNvSpPr/>
                <p:nvPr/>
              </p:nvSpPr>
              <p:spPr>
                <a:xfrm>
                  <a:off x="1776" y="206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1999" name="Shape 1999"/>
                <p:cNvSpPr/>
                <p:nvPr/>
              </p:nvSpPr>
              <p:spPr>
                <a:xfrm>
                  <a:off x="1728" y="2352"/>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00" name="Shape 2000"/>
                <p:cNvSpPr/>
                <p:nvPr/>
              </p:nvSpPr>
              <p:spPr>
                <a:xfrm>
                  <a:off x="1728" y="249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lang="en-US" sz="2400">
                      <a:solidFill>
                        <a:schemeClr val="lt2"/>
                      </a:solidFill>
                      <a:latin typeface="Times New Roman"/>
                      <a:ea typeface="Times New Roman"/>
                      <a:cs typeface="Times New Roman"/>
                      <a:sym typeface="Times New Roman"/>
                    </a:rPr>
                    <a:t>c</a:t>
                  </a:r>
                </a:p>
              </p:txBody>
            </p:sp>
            <p:sp>
              <p:nvSpPr>
                <p:cNvPr id="2001" name="Shape 2001"/>
                <p:cNvSpPr/>
                <p:nvPr/>
              </p:nvSpPr>
              <p:spPr>
                <a:xfrm>
                  <a:off x="1776" y="268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02" name="Shape 2002"/>
                <p:cNvSpPr/>
                <p:nvPr/>
              </p:nvSpPr>
              <p:spPr>
                <a:xfrm>
                  <a:off x="1728" y="283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03" name="Shape 2003"/>
                <p:cNvSpPr/>
                <p:nvPr/>
              </p:nvSpPr>
              <p:spPr>
                <a:xfrm>
                  <a:off x="1776" y="312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grpSp>
          <p:sp>
            <p:nvSpPr>
              <p:cNvPr id="2004" name="Shape 2004"/>
              <p:cNvSpPr/>
              <p:nvPr/>
            </p:nvSpPr>
            <p:spPr>
              <a:xfrm>
                <a:off x="1813" y="442"/>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05" name="Shape 2005"/>
              <p:cNvSpPr/>
              <p:nvPr/>
            </p:nvSpPr>
            <p:spPr>
              <a:xfrm>
                <a:off x="1831" y="496"/>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06" name="Shape 2006"/>
              <p:cNvSpPr/>
              <p:nvPr/>
            </p:nvSpPr>
            <p:spPr>
              <a:xfrm>
                <a:off x="1813" y="582"/>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07" name="Shape 2007"/>
              <p:cNvSpPr/>
              <p:nvPr/>
            </p:nvSpPr>
            <p:spPr>
              <a:xfrm>
                <a:off x="1795" y="634"/>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08" name="Shape 2008"/>
              <p:cNvSpPr/>
              <p:nvPr/>
            </p:nvSpPr>
            <p:spPr>
              <a:xfrm>
                <a:off x="1813" y="705"/>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09" name="Shape 2009"/>
              <p:cNvSpPr/>
              <p:nvPr/>
            </p:nvSpPr>
            <p:spPr>
              <a:xfrm>
                <a:off x="1795" y="810"/>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10" name="Shape 2010"/>
              <p:cNvSpPr/>
              <p:nvPr/>
            </p:nvSpPr>
            <p:spPr>
              <a:xfrm>
                <a:off x="1795" y="863"/>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11" name="Shape 2011"/>
              <p:cNvSpPr/>
              <p:nvPr/>
            </p:nvSpPr>
            <p:spPr>
              <a:xfrm>
                <a:off x="1777" y="950"/>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12" name="Shape 2012"/>
              <p:cNvSpPr/>
              <p:nvPr/>
            </p:nvSpPr>
            <p:spPr>
              <a:xfrm>
                <a:off x="1813" y="1002"/>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13" name="Shape 2013"/>
              <p:cNvSpPr/>
              <p:nvPr/>
            </p:nvSpPr>
            <p:spPr>
              <a:xfrm>
                <a:off x="1831" y="1072"/>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14" name="Shape 2014"/>
              <p:cNvSpPr/>
              <p:nvPr/>
            </p:nvSpPr>
            <p:spPr>
              <a:xfrm>
                <a:off x="1813" y="1125"/>
                <a:ext cx="18" cy="1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15" name="Shape 2015"/>
              <p:cNvSpPr/>
              <p:nvPr/>
            </p:nvSpPr>
            <p:spPr>
              <a:xfrm>
                <a:off x="1831" y="1230"/>
                <a:ext cx="18" cy="18"/>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grpSp>
            <p:nvGrpSpPr>
              <p:cNvPr id="2016" name="Shape 2016"/>
              <p:cNvGrpSpPr/>
              <p:nvPr/>
            </p:nvGrpSpPr>
            <p:grpSpPr>
              <a:xfrm flipH="1">
                <a:off x="1224" y="478"/>
                <a:ext cx="36" cy="804"/>
                <a:chOff x="1728" y="960"/>
                <a:chExt cx="95" cy="2208"/>
              </a:xfrm>
            </p:grpSpPr>
            <p:sp>
              <p:nvSpPr>
                <p:cNvPr id="2017" name="Shape 2017"/>
                <p:cNvSpPr/>
                <p:nvPr/>
              </p:nvSpPr>
              <p:spPr>
                <a:xfrm>
                  <a:off x="172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18" name="Shape 2018"/>
                <p:cNvSpPr/>
                <p:nvPr/>
              </p:nvSpPr>
              <p:spPr>
                <a:xfrm>
                  <a:off x="1776" y="110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19" name="Shape 2019"/>
                <p:cNvSpPr/>
                <p:nvPr/>
              </p:nvSpPr>
              <p:spPr>
                <a:xfrm>
                  <a:off x="1728" y="134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20" name="Shape 2020"/>
                <p:cNvSpPr/>
                <p:nvPr/>
              </p:nvSpPr>
              <p:spPr>
                <a:xfrm>
                  <a:off x="1776" y="153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21" name="Shape 2021"/>
                <p:cNvSpPr/>
                <p:nvPr/>
              </p:nvSpPr>
              <p:spPr>
                <a:xfrm>
                  <a:off x="1728" y="1679"/>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22" name="Shape 2022"/>
                <p:cNvSpPr/>
                <p:nvPr/>
              </p:nvSpPr>
              <p:spPr>
                <a:xfrm>
                  <a:off x="1728" y="1968"/>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23" name="Shape 2023"/>
                <p:cNvSpPr/>
                <p:nvPr/>
              </p:nvSpPr>
              <p:spPr>
                <a:xfrm>
                  <a:off x="1776" y="206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24" name="Shape 2024"/>
                <p:cNvSpPr/>
                <p:nvPr/>
              </p:nvSpPr>
              <p:spPr>
                <a:xfrm>
                  <a:off x="1728" y="2352"/>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25" name="Shape 2025"/>
                <p:cNvSpPr/>
                <p:nvPr/>
              </p:nvSpPr>
              <p:spPr>
                <a:xfrm>
                  <a:off x="1728" y="249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26" name="Shape 2026"/>
                <p:cNvSpPr/>
                <p:nvPr/>
              </p:nvSpPr>
              <p:spPr>
                <a:xfrm>
                  <a:off x="1776" y="268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27" name="Shape 2027"/>
                <p:cNvSpPr/>
                <p:nvPr/>
              </p:nvSpPr>
              <p:spPr>
                <a:xfrm>
                  <a:off x="1728" y="283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28" name="Shape 2028"/>
                <p:cNvSpPr/>
                <p:nvPr/>
              </p:nvSpPr>
              <p:spPr>
                <a:xfrm>
                  <a:off x="1776" y="312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grpSp>
          <p:grpSp>
            <p:nvGrpSpPr>
              <p:cNvPr id="2029" name="Shape 2029"/>
              <p:cNvGrpSpPr/>
              <p:nvPr/>
            </p:nvGrpSpPr>
            <p:grpSpPr>
              <a:xfrm>
                <a:off x="1408" y="478"/>
                <a:ext cx="36" cy="804"/>
                <a:chOff x="1728" y="960"/>
                <a:chExt cx="95" cy="2208"/>
              </a:xfrm>
            </p:grpSpPr>
            <p:sp>
              <p:nvSpPr>
                <p:cNvPr id="2030" name="Shape 2030"/>
                <p:cNvSpPr/>
                <p:nvPr/>
              </p:nvSpPr>
              <p:spPr>
                <a:xfrm>
                  <a:off x="172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31" name="Shape 2031"/>
                <p:cNvSpPr/>
                <p:nvPr/>
              </p:nvSpPr>
              <p:spPr>
                <a:xfrm>
                  <a:off x="1776" y="110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32" name="Shape 2032"/>
                <p:cNvSpPr/>
                <p:nvPr/>
              </p:nvSpPr>
              <p:spPr>
                <a:xfrm>
                  <a:off x="1728" y="134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33" name="Shape 2033"/>
                <p:cNvSpPr/>
                <p:nvPr/>
              </p:nvSpPr>
              <p:spPr>
                <a:xfrm>
                  <a:off x="1776" y="153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34" name="Shape 2034"/>
                <p:cNvSpPr/>
                <p:nvPr/>
              </p:nvSpPr>
              <p:spPr>
                <a:xfrm>
                  <a:off x="1728" y="1679"/>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35" name="Shape 2035"/>
                <p:cNvSpPr/>
                <p:nvPr/>
              </p:nvSpPr>
              <p:spPr>
                <a:xfrm>
                  <a:off x="1728" y="1968"/>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36" name="Shape 2036"/>
                <p:cNvSpPr/>
                <p:nvPr/>
              </p:nvSpPr>
              <p:spPr>
                <a:xfrm>
                  <a:off x="1776" y="206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37" name="Shape 2037"/>
                <p:cNvSpPr/>
                <p:nvPr/>
              </p:nvSpPr>
              <p:spPr>
                <a:xfrm>
                  <a:off x="1728" y="2352"/>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38" name="Shape 2038"/>
                <p:cNvSpPr/>
                <p:nvPr/>
              </p:nvSpPr>
              <p:spPr>
                <a:xfrm>
                  <a:off x="1728" y="249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lang="en-US" sz="2400">
                      <a:solidFill>
                        <a:schemeClr val="lt2"/>
                      </a:solidFill>
                      <a:latin typeface="Times New Roman"/>
                      <a:ea typeface="Times New Roman"/>
                      <a:cs typeface="Times New Roman"/>
                      <a:sym typeface="Times New Roman"/>
                    </a:rPr>
                    <a:t>c</a:t>
                  </a:r>
                </a:p>
              </p:txBody>
            </p:sp>
            <p:sp>
              <p:nvSpPr>
                <p:cNvPr id="2039" name="Shape 2039"/>
                <p:cNvSpPr/>
                <p:nvPr/>
              </p:nvSpPr>
              <p:spPr>
                <a:xfrm>
                  <a:off x="1776" y="268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40" name="Shape 2040"/>
                <p:cNvSpPr/>
                <p:nvPr/>
              </p:nvSpPr>
              <p:spPr>
                <a:xfrm>
                  <a:off x="1728" y="283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41" name="Shape 2041"/>
                <p:cNvSpPr/>
                <p:nvPr/>
              </p:nvSpPr>
              <p:spPr>
                <a:xfrm>
                  <a:off x="1776" y="312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grpSp>
          <p:grpSp>
            <p:nvGrpSpPr>
              <p:cNvPr id="2042" name="Shape 2042"/>
              <p:cNvGrpSpPr/>
              <p:nvPr/>
            </p:nvGrpSpPr>
            <p:grpSpPr>
              <a:xfrm>
                <a:off x="1500" y="478"/>
                <a:ext cx="36" cy="804"/>
                <a:chOff x="1728" y="960"/>
                <a:chExt cx="95" cy="2208"/>
              </a:xfrm>
            </p:grpSpPr>
            <p:sp>
              <p:nvSpPr>
                <p:cNvPr id="2043" name="Shape 2043"/>
                <p:cNvSpPr/>
                <p:nvPr/>
              </p:nvSpPr>
              <p:spPr>
                <a:xfrm>
                  <a:off x="172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44" name="Shape 2044"/>
                <p:cNvSpPr/>
                <p:nvPr/>
              </p:nvSpPr>
              <p:spPr>
                <a:xfrm>
                  <a:off x="1776" y="110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45" name="Shape 2045"/>
                <p:cNvSpPr/>
                <p:nvPr/>
              </p:nvSpPr>
              <p:spPr>
                <a:xfrm>
                  <a:off x="1728" y="134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46" name="Shape 2046"/>
                <p:cNvSpPr/>
                <p:nvPr/>
              </p:nvSpPr>
              <p:spPr>
                <a:xfrm>
                  <a:off x="1776" y="153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47" name="Shape 2047"/>
                <p:cNvSpPr/>
                <p:nvPr/>
              </p:nvSpPr>
              <p:spPr>
                <a:xfrm>
                  <a:off x="1728" y="1679"/>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48" name="Shape 2048"/>
                <p:cNvSpPr/>
                <p:nvPr/>
              </p:nvSpPr>
              <p:spPr>
                <a:xfrm>
                  <a:off x="1728" y="1968"/>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49" name="Shape 2049"/>
                <p:cNvSpPr/>
                <p:nvPr/>
              </p:nvSpPr>
              <p:spPr>
                <a:xfrm>
                  <a:off x="1776" y="206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50" name="Shape 2050"/>
                <p:cNvSpPr/>
                <p:nvPr/>
              </p:nvSpPr>
              <p:spPr>
                <a:xfrm>
                  <a:off x="1728" y="2352"/>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51" name="Shape 2051"/>
                <p:cNvSpPr/>
                <p:nvPr/>
              </p:nvSpPr>
              <p:spPr>
                <a:xfrm>
                  <a:off x="1728" y="249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52" name="Shape 2052"/>
                <p:cNvSpPr/>
                <p:nvPr/>
              </p:nvSpPr>
              <p:spPr>
                <a:xfrm>
                  <a:off x="1776" y="268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53" name="Shape 2053"/>
                <p:cNvSpPr/>
                <p:nvPr/>
              </p:nvSpPr>
              <p:spPr>
                <a:xfrm>
                  <a:off x="1728" y="283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54" name="Shape 2054"/>
                <p:cNvSpPr/>
                <p:nvPr/>
              </p:nvSpPr>
              <p:spPr>
                <a:xfrm>
                  <a:off x="1776" y="312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grpSp>
          <p:grpSp>
            <p:nvGrpSpPr>
              <p:cNvPr id="2055" name="Shape 2055"/>
              <p:cNvGrpSpPr/>
              <p:nvPr/>
            </p:nvGrpSpPr>
            <p:grpSpPr>
              <a:xfrm>
                <a:off x="1702" y="478"/>
                <a:ext cx="36" cy="804"/>
                <a:chOff x="1728" y="960"/>
                <a:chExt cx="95" cy="2208"/>
              </a:xfrm>
            </p:grpSpPr>
            <p:sp>
              <p:nvSpPr>
                <p:cNvPr id="2056" name="Shape 2056"/>
                <p:cNvSpPr/>
                <p:nvPr/>
              </p:nvSpPr>
              <p:spPr>
                <a:xfrm>
                  <a:off x="172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57" name="Shape 2057"/>
                <p:cNvSpPr/>
                <p:nvPr/>
              </p:nvSpPr>
              <p:spPr>
                <a:xfrm>
                  <a:off x="1776" y="110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58" name="Shape 2058"/>
                <p:cNvSpPr/>
                <p:nvPr/>
              </p:nvSpPr>
              <p:spPr>
                <a:xfrm>
                  <a:off x="1728" y="134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59" name="Shape 2059"/>
                <p:cNvSpPr/>
                <p:nvPr/>
              </p:nvSpPr>
              <p:spPr>
                <a:xfrm>
                  <a:off x="1776" y="153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60" name="Shape 2060"/>
                <p:cNvSpPr/>
                <p:nvPr/>
              </p:nvSpPr>
              <p:spPr>
                <a:xfrm>
                  <a:off x="1728" y="1679"/>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61" name="Shape 2061"/>
                <p:cNvSpPr/>
                <p:nvPr/>
              </p:nvSpPr>
              <p:spPr>
                <a:xfrm>
                  <a:off x="1728" y="1968"/>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62" name="Shape 2062"/>
                <p:cNvSpPr/>
                <p:nvPr/>
              </p:nvSpPr>
              <p:spPr>
                <a:xfrm>
                  <a:off x="1776" y="206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63" name="Shape 2063"/>
                <p:cNvSpPr/>
                <p:nvPr/>
              </p:nvSpPr>
              <p:spPr>
                <a:xfrm>
                  <a:off x="1728" y="2352"/>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64" name="Shape 2064"/>
                <p:cNvSpPr/>
                <p:nvPr/>
              </p:nvSpPr>
              <p:spPr>
                <a:xfrm>
                  <a:off x="1728" y="249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65" name="Shape 2065"/>
                <p:cNvSpPr/>
                <p:nvPr/>
              </p:nvSpPr>
              <p:spPr>
                <a:xfrm>
                  <a:off x="1776" y="268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66" name="Shape 2066"/>
                <p:cNvSpPr/>
                <p:nvPr/>
              </p:nvSpPr>
              <p:spPr>
                <a:xfrm>
                  <a:off x="1728" y="283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067" name="Shape 2067"/>
                <p:cNvSpPr/>
                <p:nvPr/>
              </p:nvSpPr>
              <p:spPr>
                <a:xfrm>
                  <a:off x="1776" y="312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grpSp>
          <p:grpSp>
            <p:nvGrpSpPr>
              <p:cNvPr id="2068" name="Shape 2068"/>
              <p:cNvGrpSpPr/>
              <p:nvPr/>
            </p:nvGrpSpPr>
            <p:grpSpPr>
              <a:xfrm rot="-172882">
                <a:off x="1057" y="144"/>
                <a:ext cx="828" cy="385"/>
                <a:chOff x="1679" y="47"/>
                <a:chExt cx="2111" cy="911"/>
              </a:xfrm>
            </p:grpSpPr>
            <p:sp>
              <p:nvSpPr>
                <p:cNvPr id="2069" name="Shape 2069"/>
                <p:cNvSpPr/>
                <p:nvPr/>
              </p:nvSpPr>
              <p:spPr>
                <a:xfrm>
                  <a:off x="1679" y="47"/>
                  <a:ext cx="1056" cy="864"/>
                </a:xfrm>
                <a:custGeom>
                  <a:pathLst>
                    <a:path extrusionOk="0" h="120000" w="120000">
                      <a:moveTo>
                        <a:pt x="120000" y="0"/>
                      </a:moveTo>
                      <a:lnTo>
                        <a:pt x="0" y="113333"/>
                      </a:lnTo>
                      <a:lnTo>
                        <a:pt x="49090" y="120000"/>
                      </a:lnTo>
                      <a:lnTo>
                        <a:pt x="120000" y="0"/>
                      </a:lnTo>
                      <a:close/>
                    </a:path>
                  </a:pathLst>
                </a:custGeom>
                <a:gradFill>
                  <a:gsLst>
                    <a:gs pos="0">
                      <a:schemeClr val="lt2"/>
                    </a:gs>
                    <a:gs pos="100000">
                      <a:srgbClr val="EAEAEA"/>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0" name="Shape 2070"/>
                <p:cNvSpPr/>
                <p:nvPr/>
              </p:nvSpPr>
              <p:spPr>
                <a:xfrm>
                  <a:off x="2040" y="47"/>
                  <a:ext cx="694" cy="911"/>
                </a:xfrm>
                <a:custGeom>
                  <a:pathLst>
                    <a:path extrusionOk="0" h="120000" w="120000">
                      <a:moveTo>
                        <a:pt x="120000" y="0"/>
                      </a:moveTo>
                      <a:lnTo>
                        <a:pt x="0" y="109473"/>
                      </a:lnTo>
                      <a:lnTo>
                        <a:pt x="78561" y="119999"/>
                      </a:lnTo>
                      <a:lnTo>
                        <a:pt x="120000" y="0"/>
                      </a:lnTo>
                      <a:close/>
                    </a:path>
                  </a:pathLst>
                </a:custGeom>
                <a:gradFill>
                  <a:gsLst>
                    <a:gs pos="0">
                      <a:schemeClr val="lt2"/>
                    </a:gs>
                    <a:gs pos="100000">
                      <a:srgbClr val="DDDDDD"/>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1" name="Shape 2071"/>
                <p:cNvSpPr/>
                <p:nvPr/>
              </p:nvSpPr>
              <p:spPr>
                <a:xfrm>
                  <a:off x="2447" y="47"/>
                  <a:ext cx="479" cy="911"/>
                </a:xfrm>
                <a:custGeom>
                  <a:pathLst>
                    <a:path extrusionOk="0" h="120000" w="120000">
                      <a:moveTo>
                        <a:pt x="72000" y="0"/>
                      </a:moveTo>
                      <a:lnTo>
                        <a:pt x="0" y="119999"/>
                      </a:lnTo>
                      <a:lnTo>
                        <a:pt x="120000" y="119999"/>
                      </a:lnTo>
                      <a:lnTo>
                        <a:pt x="72000" y="0"/>
                      </a:lnTo>
                      <a:close/>
                    </a:path>
                  </a:pathLst>
                </a:custGeom>
                <a:gradFill>
                  <a:gsLst>
                    <a:gs pos="0">
                      <a:schemeClr val="lt2"/>
                    </a:gs>
                    <a:gs pos="100000">
                      <a:srgbClr val="DDDDDD"/>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2" name="Shape 2072"/>
                <p:cNvSpPr/>
                <p:nvPr/>
              </p:nvSpPr>
              <p:spPr>
                <a:xfrm flipH="1">
                  <a:off x="2713" y="47"/>
                  <a:ext cx="694" cy="911"/>
                </a:xfrm>
                <a:custGeom>
                  <a:pathLst>
                    <a:path extrusionOk="0" h="120000" w="120000">
                      <a:moveTo>
                        <a:pt x="120000" y="0"/>
                      </a:moveTo>
                      <a:lnTo>
                        <a:pt x="0" y="109473"/>
                      </a:lnTo>
                      <a:lnTo>
                        <a:pt x="78561" y="119999"/>
                      </a:lnTo>
                      <a:lnTo>
                        <a:pt x="120000" y="0"/>
                      </a:lnTo>
                      <a:close/>
                    </a:path>
                  </a:pathLst>
                </a:custGeom>
                <a:gradFill>
                  <a:gsLst>
                    <a:gs pos="0">
                      <a:srgbClr val="EAEAEA"/>
                    </a:gs>
                    <a:gs pos="100000">
                      <a:schemeClr val="lt2"/>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3" name="Shape 2073"/>
                <p:cNvSpPr/>
                <p:nvPr/>
              </p:nvSpPr>
              <p:spPr>
                <a:xfrm flipH="1">
                  <a:off x="2735" y="47"/>
                  <a:ext cx="1056" cy="864"/>
                </a:xfrm>
                <a:custGeom>
                  <a:pathLst>
                    <a:path extrusionOk="0" h="120000" w="120000">
                      <a:moveTo>
                        <a:pt x="120000" y="0"/>
                      </a:moveTo>
                      <a:lnTo>
                        <a:pt x="0" y="113333"/>
                      </a:lnTo>
                      <a:lnTo>
                        <a:pt x="49090" y="120000"/>
                      </a:lnTo>
                      <a:lnTo>
                        <a:pt x="120000" y="0"/>
                      </a:lnTo>
                      <a:close/>
                    </a:path>
                  </a:pathLst>
                </a:custGeom>
                <a:gradFill>
                  <a:gsLst>
                    <a:gs pos="0">
                      <a:srgbClr val="EAEAEA"/>
                    </a:gs>
                    <a:gs pos="100000">
                      <a:schemeClr val="lt2"/>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074" name="Shape 2074"/>
              <p:cNvSpPr/>
              <p:nvPr/>
            </p:nvSpPr>
            <p:spPr>
              <a:xfrm>
                <a:off x="1296" y="240"/>
                <a:ext cx="383" cy="239"/>
              </a:xfrm>
              <a:custGeom>
                <a:pathLst>
                  <a:path extrusionOk="0" h="120000" w="120000">
                    <a:moveTo>
                      <a:pt x="45000" y="0"/>
                    </a:moveTo>
                    <a:lnTo>
                      <a:pt x="30000" y="0"/>
                    </a:lnTo>
                    <a:lnTo>
                      <a:pt x="0" y="120000"/>
                    </a:lnTo>
                    <a:lnTo>
                      <a:pt x="120000" y="96000"/>
                    </a:lnTo>
                    <a:lnTo>
                      <a:pt x="75000" y="0"/>
                    </a:lnTo>
                    <a:lnTo>
                      <a:pt x="45000" y="0"/>
                    </a:lnTo>
                    <a:close/>
                  </a:path>
                </a:pathLst>
              </a:custGeom>
              <a:solidFill>
                <a:schemeClr val="dk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5" name="Shape 2075"/>
              <p:cNvSpPr/>
              <p:nvPr/>
            </p:nvSpPr>
            <p:spPr>
              <a:xfrm rot="-172882">
                <a:off x="1348" y="282"/>
                <a:ext cx="91" cy="149"/>
              </a:xfrm>
              <a:custGeom>
                <a:pathLst>
                  <a:path extrusionOk="0" h="120000" w="120000">
                    <a:moveTo>
                      <a:pt x="75000" y="0"/>
                    </a:moveTo>
                    <a:lnTo>
                      <a:pt x="120000" y="0"/>
                    </a:lnTo>
                    <a:lnTo>
                      <a:pt x="120000" y="120000"/>
                    </a:lnTo>
                    <a:lnTo>
                      <a:pt x="0" y="120000"/>
                    </a:lnTo>
                    <a:lnTo>
                      <a:pt x="75000" y="0"/>
                    </a:lnTo>
                    <a:close/>
                  </a:path>
                </a:pathLst>
              </a:custGeom>
              <a:solidFill>
                <a:srgbClr val="FFFF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6" name="Shape 2076"/>
              <p:cNvSpPr/>
              <p:nvPr/>
            </p:nvSpPr>
            <p:spPr>
              <a:xfrm>
                <a:off x="1488" y="275"/>
                <a:ext cx="127" cy="151"/>
              </a:xfrm>
              <a:custGeom>
                <a:pathLst>
                  <a:path extrusionOk="0" h="120000" w="120000">
                    <a:moveTo>
                      <a:pt x="41970" y="0"/>
                    </a:moveTo>
                    <a:lnTo>
                      <a:pt x="0" y="2024"/>
                    </a:lnTo>
                    <a:lnTo>
                      <a:pt x="6206" y="120000"/>
                    </a:lnTo>
                    <a:lnTo>
                      <a:pt x="120000" y="96867"/>
                    </a:lnTo>
                    <a:lnTo>
                      <a:pt x="41970" y="0"/>
                    </a:lnTo>
                    <a:close/>
                  </a:path>
                </a:pathLst>
              </a:custGeom>
              <a:solidFill>
                <a:srgbClr val="FFFF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2077" name="Shape 2077"/>
          <p:cNvGrpSpPr/>
          <p:nvPr/>
        </p:nvGrpSpPr>
        <p:grpSpPr>
          <a:xfrm>
            <a:off x="6045199" y="3581399"/>
            <a:ext cx="1944826" cy="2857500"/>
            <a:chOff x="3807" y="2255"/>
            <a:chExt cx="1225" cy="1800"/>
          </a:xfrm>
        </p:grpSpPr>
        <p:grpSp>
          <p:nvGrpSpPr>
            <p:cNvPr id="2078" name="Shape 2078"/>
            <p:cNvGrpSpPr/>
            <p:nvPr/>
          </p:nvGrpSpPr>
          <p:grpSpPr>
            <a:xfrm>
              <a:off x="3807" y="2255"/>
              <a:ext cx="1225" cy="1392"/>
              <a:chOff x="4336" y="2255"/>
              <a:chExt cx="1140" cy="1296"/>
            </a:xfrm>
          </p:grpSpPr>
          <p:grpSp>
            <p:nvGrpSpPr>
              <p:cNvPr id="2079" name="Shape 2079"/>
              <p:cNvGrpSpPr/>
              <p:nvPr/>
            </p:nvGrpSpPr>
            <p:grpSpPr>
              <a:xfrm>
                <a:off x="4569" y="3289"/>
                <a:ext cx="647" cy="261"/>
                <a:chOff x="1728" y="3263"/>
                <a:chExt cx="2015" cy="815"/>
              </a:xfrm>
            </p:grpSpPr>
            <p:sp>
              <p:nvSpPr>
                <p:cNvPr id="2080" name="Shape 2080"/>
                <p:cNvSpPr/>
                <p:nvPr/>
              </p:nvSpPr>
              <p:spPr>
                <a:xfrm>
                  <a:off x="1728" y="3263"/>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1" name="Shape 2081"/>
                <p:cNvSpPr/>
                <p:nvPr/>
              </p:nvSpPr>
              <p:spPr>
                <a:xfrm>
                  <a:off x="2255" y="3311"/>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2" name="Shape 2082"/>
                <p:cNvSpPr/>
                <p:nvPr/>
              </p:nvSpPr>
              <p:spPr>
                <a:xfrm>
                  <a:off x="2784" y="3311"/>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3" name="Shape 2083"/>
                <p:cNvSpPr/>
                <p:nvPr/>
              </p:nvSpPr>
              <p:spPr>
                <a:xfrm>
                  <a:off x="3311" y="3263"/>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084" name="Shape 2084"/>
              <p:cNvSpPr/>
              <p:nvPr/>
            </p:nvSpPr>
            <p:spPr>
              <a:xfrm>
                <a:off x="4486" y="2462"/>
                <a:ext cx="813" cy="881"/>
              </a:xfrm>
              <a:custGeom>
                <a:pathLst>
                  <a:path extrusionOk="0" h="120000" w="120000">
                    <a:moveTo>
                      <a:pt x="60047" y="1399"/>
                    </a:moveTo>
                    <a:cubicBezTo>
                      <a:pt x="51712" y="1749"/>
                      <a:pt x="43378" y="2099"/>
                      <a:pt x="35043" y="3499"/>
                    </a:cubicBezTo>
                    <a:cubicBezTo>
                      <a:pt x="26708" y="4899"/>
                      <a:pt x="15816" y="4068"/>
                      <a:pt x="10039" y="9799"/>
                    </a:cubicBezTo>
                    <a:cubicBezTo>
                      <a:pt x="4262" y="15530"/>
                      <a:pt x="0" y="28042"/>
                      <a:pt x="236" y="37929"/>
                    </a:cubicBezTo>
                    <a:cubicBezTo>
                      <a:pt x="473" y="47816"/>
                      <a:pt x="9423" y="60809"/>
                      <a:pt x="11554" y="69252"/>
                    </a:cubicBezTo>
                    <a:cubicBezTo>
                      <a:pt x="13685" y="77695"/>
                      <a:pt x="13307" y="81808"/>
                      <a:pt x="13070" y="88676"/>
                    </a:cubicBezTo>
                    <a:cubicBezTo>
                      <a:pt x="12833" y="95545"/>
                      <a:pt x="2178" y="105388"/>
                      <a:pt x="10039" y="110594"/>
                    </a:cubicBezTo>
                    <a:cubicBezTo>
                      <a:pt x="17900" y="115800"/>
                      <a:pt x="43188" y="120000"/>
                      <a:pt x="60236" y="120000"/>
                    </a:cubicBezTo>
                    <a:cubicBezTo>
                      <a:pt x="77284" y="120000"/>
                      <a:pt x="104656" y="115668"/>
                      <a:pt x="112328" y="110594"/>
                    </a:cubicBezTo>
                    <a:cubicBezTo>
                      <a:pt x="120000" y="105519"/>
                      <a:pt x="107166" y="96201"/>
                      <a:pt x="106219" y="89420"/>
                    </a:cubicBezTo>
                    <a:cubicBezTo>
                      <a:pt x="105272" y="82639"/>
                      <a:pt x="104704" y="78702"/>
                      <a:pt x="106598" y="69996"/>
                    </a:cubicBezTo>
                    <a:cubicBezTo>
                      <a:pt x="108492" y="61290"/>
                      <a:pt x="117348" y="47247"/>
                      <a:pt x="117537" y="37229"/>
                    </a:cubicBezTo>
                    <a:cubicBezTo>
                      <a:pt x="117726" y="27211"/>
                      <a:pt x="113180" y="15749"/>
                      <a:pt x="107782" y="9799"/>
                    </a:cubicBezTo>
                    <a:cubicBezTo>
                      <a:pt x="102383" y="3849"/>
                      <a:pt x="93007" y="2799"/>
                      <a:pt x="85051" y="1399"/>
                    </a:cubicBezTo>
                    <a:cubicBezTo>
                      <a:pt x="77095" y="0"/>
                      <a:pt x="68382" y="1049"/>
                      <a:pt x="60047" y="1399"/>
                    </a:cubicBezTo>
                    <a:close/>
                  </a:path>
                </a:pathLst>
              </a:custGeom>
              <a:gradFill>
                <a:gsLst>
                  <a:gs pos="0">
                    <a:srgbClr val="993366"/>
                  </a:gs>
                  <a:gs pos="50000">
                    <a:srgbClr val="FF3399"/>
                  </a:gs>
                  <a:gs pos="100000">
                    <a:srgbClr val="993366"/>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5" name="Shape 2085"/>
              <p:cNvSpPr/>
              <p:nvPr/>
            </p:nvSpPr>
            <p:spPr>
              <a:xfrm>
                <a:off x="4538" y="3263"/>
                <a:ext cx="708" cy="241"/>
              </a:xfrm>
              <a:custGeom>
                <a:pathLst>
                  <a:path extrusionOk="0" h="120000" w="120000">
                    <a:moveTo>
                      <a:pt x="60706" y="23936"/>
                    </a:moveTo>
                    <a:lnTo>
                      <a:pt x="35163" y="21063"/>
                    </a:lnTo>
                    <a:lnTo>
                      <a:pt x="12826" y="10691"/>
                    </a:lnTo>
                    <a:lnTo>
                      <a:pt x="3858" y="5265"/>
                    </a:lnTo>
                    <a:lnTo>
                      <a:pt x="0" y="98457"/>
                    </a:lnTo>
                    <a:lnTo>
                      <a:pt x="11413" y="107553"/>
                    </a:lnTo>
                    <a:lnTo>
                      <a:pt x="23967" y="112659"/>
                    </a:lnTo>
                    <a:lnTo>
                      <a:pt x="42880" y="116648"/>
                    </a:lnTo>
                    <a:lnTo>
                      <a:pt x="62663" y="120000"/>
                    </a:lnTo>
                    <a:lnTo>
                      <a:pt x="83260" y="117127"/>
                    </a:lnTo>
                    <a:lnTo>
                      <a:pt x="99945" y="112659"/>
                    </a:lnTo>
                    <a:lnTo>
                      <a:pt x="111413" y="107553"/>
                    </a:lnTo>
                    <a:lnTo>
                      <a:pt x="120000" y="98457"/>
                    </a:lnTo>
                    <a:lnTo>
                      <a:pt x="115652" y="0"/>
                    </a:lnTo>
                    <a:lnTo>
                      <a:pt x="107608" y="7978"/>
                    </a:lnTo>
                    <a:lnTo>
                      <a:pt x="88858" y="18031"/>
                    </a:lnTo>
                    <a:lnTo>
                      <a:pt x="60706" y="23936"/>
                    </a:lnTo>
                    <a:close/>
                  </a:path>
                </a:pathLst>
              </a:custGeom>
              <a:gradFill>
                <a:gsLst>
                  <a:gs pos="0">
                    <a:srgbClr val="333333"/>
                  </a:gs>
                  <a:gs pos="50000">
                    <a:srgbClr val="C0C0C0"/>
                  </a:gs>
                  <a:gs pos="100000">
                    <a:srgbClr val="333333"/>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6" name="Shape 2086"/>
              <p:cNvSpPr/>
              <p:nvPr/>
            </p:nvSpPr>
            <p:spPr>
              <a:xfrm>
                <a:off x="4368" y="3104"/>
                <a:ext cx="201" cy="359"/>
              </a:xfrm>
              <a:custGeom>
                <a:pathLst>
                  <a:path extrusionOk="0" h="120000" w="120000">
                    <a:moveTo>
                      <a:pt x="120000" y="0"/>
                    </a:moveTo>
                    <a:lnTo>
                      <a:pt x="0" y="102673"/>
                    </a:lnTo>
                    <a:lnTo>
                      <a:pt x="56730" y="114652"/>
                    </a:lnTo>
                    <a:lnTo>
                      <a:pt x="118461" y="120000"/>
                    </a:lnTo>
                    <a:lnTo>
                      <a:pt x="120000" y="0"/>
                    </a:lnTo>
                    <a:close/>
                  </a:path>
                </a:pathLst>
              </a:custGeom>
              <a:gradFill>
                <a:gsLst>
                  <a:gs pos="0">
                    <a:srgbClr val="1C1C1C"/>
                  </a:gs>
                  <a:gs pos="100000">
                    <a:schemeClr val="lt2"/>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7" name="Shape 2087"/>
              <p:cNvSpPr/>
              <p:nvPr/>
            </p:nvSpPr>
            <p:spPr>
              <a:xfrm>
                <a:off x="4538" y="2487"/>
                <a:ext cx="708" cy="61"/>
              </a:xfrm>
              <a:prstGeom prst="ellipse">
                <a:avLst/>
              </a:prstGeom>
              <a:gradFill>
                <a:gsLst>
                  <a:gs pos="0">
                    <a:srgbClr val="0033CC"/>
                  </a:gs>
                  <a:gs pos="50000">
                    <a:srgbClr val="66CCFF"/>
                  </a:gs>
                  <a:gs pos="100000">
                    <a:srgbClr val="0033CC"/>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8" name="Shape 2088"/>
              <p:cNvSpPr/>
              <p:nvPr/>
            </p:nvSpPr>
            <p:spPr>
              <a:xfrm>
                <a:off x="4570" y="2456"/>
                <a:ext cx="648" cy="60"/>
              </a:xfrm>
              <a:prstGeom prst="ellipse">
                <a:avLst/>
              </a:prstGeom>
              <a:gradFill>
                <a:gsLst>
                  <a:gs pos="0">
                    <a:srgbClr val="0033CC"/>
                  </a:gs>
                  <a:gs pos="50000">
                    <a:srgbClr val="66CCFF"/>
                  </a:gs>
                  <a:gs pos="100000">
                    <a:srgbClr val="0033CC"/>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89" name="Shape 2089"/>
              <p:cNvSpPr/>
              <p:nvPr/>
            </p:nvSpPr>
            <p:spPr>
              <a:xfrm>
                <a:off x="4600" y="2426"/>
                <a:ext cx="585" cy="60"/>
              </a:xfrm>
              <a:prstGeom prst="ellipse">
                <a:avLst/>
              </a:prstGeom>
              <a:gradFill>
                <a:gsLst>
                  <a:gs pos="0">
                    <a:srgbClr val="0033CC"/>
                  </a:gs>
                  <a:gs pos="50000">
                    <a:srgbClr val="66CCFF"/>
                  </a:gs>
                  <a:gs pos="100000">
                    <a:srgbClr val="0033CC"/>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0" name="Shape 2090"/>
              <p:cNvSpPr/>
              <p:nvPr/>
            </p:nvSpPr>
            <p:spPr>
              <a:xfrm>
                <a:off x="4647" y="2395"/>
                <a:ext cx="509" cy="61"/>
              </a:xfrm>
              <a:prstGeom prst="ellipse">
                <a:avLst/>
              </a:prstGeom>
              <a:gradFill>
                <a:gsLst>
                  <a:gs pos="0">
                    <a:srgbClr val="0033CC"/>
                  </a:gs>
                  <a:gs pos="50000">
                    <a:srgbClr val="66CCFF"/>
                  </a:gs>
                  <a:gs pos="100000">
                    <a:srgbClr val="0033CC"/>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1" name="Shape 2091"/>
              <p:cNvSpPr/>
              <p:nvPr/>
            </p:nvSpPr>
            <p:spPr>
              <a:xfrm>
                <a:off x="4677" y="2363"/>
                <a:ext cx="432" cy="61"/>
              </a:xfrm>
              <a:prstGeom prst="ellipse">
                <a:avLst/>
              </a:prstGeom>
              <a:gradFill>
                <a:gsLst>
                  <a:gs pos="0">
                    <a:srgbClr val="0033CC"/>
                  </a:gs>
                  <a:gs pos="50000">
                    <a:srgbClr val="66CCFF"/>
                  </a:gs>
                  <a:gs pos="100000">
                    <a:srgbClr val="0033CC"/>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2" name="Shape 2092"/>
              <p:cNvSpPr/>
              <p:nvPr/>
            </p:nvSpPr>
            <p:spPr>
              <a:xfrm>
                <a:off x="4724" y="2332"/>
                <a:ext cx="339" cy="61"/>
              </a:xfrm>
              <a:prstGeom prst="ellipse">
                <a:avLst/>
              </a:prstGeom>
              <a:gradFill>
                <a:gsLst>
                  <a:gs pos="0">
                    <a:srgbClr val="0033CC"/>
                  </a:gs>
                  <a:gs pos="50000">
                    <a:srgbClr val="66CCFF"/>
                  </a:gs>
                  <a:gs pos="100000">
                    <a:srgbClr val="0033CC"/>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3" name="Shape 2093"/>
              <p:cNvSpPr/>
              <p:nvPr/>
            </p:nvSpPr>
            <p:spPr>
              <a:xfrm>
                <a:off x="4786" y="2302"/>
                <a:ext cx="216" cy="46"/>
              </a:xfrm>
              <a:prstGeom prst="ellipse">
                <a:avLst/>
              </a:prstGeom>
              <a:gradFill>
                <a:gsLst>
                  <a:gs pos="0">
                    <a:srgbClr val="0033CC"/>
                  </a:gs>
                  <a:gs pos="50000">
                    <a:srgbClr val="66CCFF"/>
                  </a:gs>
                  <a:gs pos="100000">
                    <a:srgbClr val="0033CC"/>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4" name="Shape 2094"/>
              <p:cNvSpPr/>
              <p:nvPr/>
            </p:nvSpPr>
            <p:spPr>
              <a:xfrm>
                <a:off x="4863" y="2255"/>
                <a:ext cx="61" cy="61"/>
              </a:xfrm>
              <a:prstGeom prst="ellipse">
                <a:avLst/>
              </a:prstGeom>
              <a:gradFill>
                <a:gsLst>
                  <a:gs pos="0">
                    <a:srgbClr val="FF9933"/>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5" name="Shape 2095"/>
              <p:cNvSpPr/>
              <p:nvPr/>
            </p:nvSpPr>
            <p:spPr>
              <a:xfrm>
                <a:off x="4863" y="3151"/>
                <a:ext cx="61" cy="400"/>
              </a:xfrm>
              <a:custGeom>
                <a:pathLst>
                  <a:path extrusionOk="0" h="120000" w="120000">
                    <a:moveTo>
                      <a:pt x="80000" y="0"/>
                    </a:moveTo>
                    <a:lnTo>
                      <a:pt x="40000" y="4615"/>
                    </a:lnTo>
                    <a:lnTo>
                      <a:pt x="0" y="32307"/>
                    </a:lnTo>
                    <a:lnTo>
                      <a:pt x="40000" y="69230"/>
                    </a:lnTo>
                    <a:lnTo>
                      <a:pt x="80000" y="120000"/>
                    </a:lnTo>
                    <a:lnTo>
                      <a:pt x="80000" y="83076"/>
                    </a:lnTo>
                    <a:lnTo>
                      <a:pt x="120000" y="50769"/>
                    </a:lnTo>
                    <a:lnTo>
                      <a:pt x="120000" y="23076"/>
                    </a:lnTo>
                    <a:lnTo>
                      <a:pt x="120000" y="9230"/>
                    </a:lnTo>
                    <a:lnTo>
                      <a:pt x="80000" y="0"/>
                    </a:lnTo>
                    <a:close/>
                  </a:path>
                </a:pathLst>
              </a:custGeom>
              <a:gradFill>
                <a:gsLst>
                  <a:gs pos="0">
                    <a:srgbClr val="9900CC"/>
                  </a:gs>
                  <a:gs pos="100000">
                    <a:srgbClr val="CC99FF"/>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6" name="Shape 2096"/>
              <p:cNvSpPr/>
              <p:nvPr/>
            </p:nvSpPr>
            <p:spPr>
              <a:xfrm>
                <a:off x="4336" y="3103"/>
                <a:ext cx="253" cy="402"/>
              </a:xfrm>
              <a:custGeom>
                <a:pathLst>
                  <a:path extrusionOk="0" h="120000" w="120000">
                    <a:moveTo>
                      <a:pt x="114235" y="861"/>
                    </a:moveTo>
                    <a:cubicBezTo>
                      <a:pt x="110139" y="0"/>
                      <a:pt x="96485" y="5937"/>
                      <a:pt x="88596" y="9768"/>
                    </a:cubicBezTo>
                    <a:cubicBezTo>
                      <a:pt x="80707" y="13599"/>
                      <a:pt x="72819" y="18196"/>
                      <a:pt x="66750" y="23559"/>
                    </a:cubicBezTo>
                    <a:cubicBezTo>
                      <a:pt x="60682" y="28922"/>
                      <a:pt x="55828" y="35818"/>
                      <a:pt x="52187" y="41947"/>
                    </a:cubicBezTo>
                    <a:cubicBezTo>
                      <a:pt x="48546" y="48076"/>
                      <a:pt x="47332" y="55738"/>
                      <a:pt x="44905" y="60335"/>
                    </a:cubicBezTo>
                    <a:cubicBezTo>
                      <a:pt x="42477" y="64932"/>
                      <a:pt x="41264" y="65698"/>
                      <a:pt x="37623" y="69529"/>
                    </a:cubicBezTo>
                    <a:cubicBezTo>
                      <a:pt x="33982" y="73359"/>
                      <a:pt x="29127" y="80255"/>
                      <a:pt x="23059" y="83320"/>
                    </a:cubicBezTo>
                    <a:cubicBezTo>
                      <a:pt x="16991" y="86384"/>
                      <a:pt x="2427" y="85618"/>
                      <a:pt x="1213" y="87916"/>
                    </a:cubicBezTo>
                    <a:cubicBezTo>
                      <a:pt x="0" y="90215"/>
                      <a:pt x="5916" y="93375"/>
                      <a:pt x="15777" y="97110"/>
                    </a:cubicBezTo>
                    <a:cubicBezTo>
                      <a:pt x="25638" y="100845"/>
                      <a:pt x="44753" y="108124"/>
                      <a:pt x="60530" y="110422"/>
                    </a:cubicBezTo>
                    <a:cubicBezTo>
                      <a:pt x="76308" y="112721"/>
                      <a:pt x="100884" y="120000"/>
                      <a:pt x="110442" y="110901"/>
                    </a:cubicBezTo>
                    <a:cubicBezTo>
                      <a:pt x="120000" y="101803"/>
                      <a:pt x="117269" y="71731"/>
                      <a:pt x="117724" y="55738"/>
                    </a:cubicBezTo>
                    <a:cubicBezTo>
                      <a:pt x="118179" y="39744"/>
                      <a:pt x="113476" y="24134"/>
                      <a:pt x="112869" y="15035"/>
                    </a:cubicBezTo>
                    <a:cubicBezTo>
                      <a:pt x="112262" y="5937"/>
                      <a:pt x="118331" y="1723"/>
                      <a:pt x="114235" y="861"/>
                    </a:cubicBezTo>
                    <a:close/>
                  </a:path>
                </a:pathLst>
              </a:custGeom>
              <a:gradFill>
                <a:gsLst>
                  <a:gs pos="0">
                    <a:srgbClr val="9900CC"/>
                  </a:gs>
                  <a:gs pos="100000">
                    <a:srgbClr val="CC99FF"/>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7" name="Shape 2097"/>
              <p:cNvSpPr/>
              <p:nvPr/>
            </p:nvSpPr>
            <p:spPr>
              <a:xfrm flipH="1">
                <a:off x="5195" y="3104"/>
                <a:ext cx="253" cy="402"/>
              </a:xfrm>
              <a:custGeom>
                <a:pathLst>
                  <a:path extrusionOk="0" h="120000" w="120000">
                    <a:moveTo>
                      <a:pt x="114235" y="861"/>
                    </a:moveTo>
                    <a:cubicBezTo>
                      <a:pt x="110139" y="0"/>
                      <a:pt x="96485" y="5937"/>
                      <a:pt x="88596" y="9768"/>
                    </a:cubicBezTo>
                    <a:cubicBezTo>
                      <a:pt x="80707" y="13599"/>
                      <a:pt x="72819" y="18196"/>
                      <a:pt x="66750" y="23559"/>
                    </a:cubicBezTo>
                    <a:cubicBezTo>
                      <a:pt x="60682" y="28922"/>
                      <a:pt x="55828" y="35818"/>
                      <a:pt x="52187" y="41947"/>
                    </a:cubicBezTo>
                    <a:cubicBezTo>
                      <a:pt x="48546" y="48076"/>
                      <a:pt x="47332" y="55738"/>
                      <a:pt x="44905" y="60335"/>
                    </a:cubicBezTo>
                    <a:cubicBezTo>
                      <a:pt x="42477" y="64932"/>
                      <a:pt x="41264" y="65698"/>
                      <a:pt x="37623" y="69529"/>
                    </a:cubicBezTo>
                    <a:cubicBezTo>
                      <a:pt x="33982" y="73359"/>
                      <a:pt x="29127" y="80255"/>
                      <a:pt x="23059" y="83320"/>
                    </a:cubicBezTo>
                    <a:cubicBezTo>
                      <a:pt x="16991" y="86384"/>
                      <a:pt x="2427" y="85618"/>
                      <a:pt x="1213" y="87916"/>
                    </a:cubicBezTo>
                    <a:cubicBezTo>
                      <a:pt x="0" y="90215"/>
                      <a:pt x="5916" y="93375"/>
                      <a:pt x="15777" y="97110"/>
                    </a:cubicBezTo>
                    <a:cubicBezTo>
                      <a:pt x="25638" y="100845"/>
                      <a:pt x="44753" y="108124"/>
                      <a:pt x="60530" y="110422"/>
                    </a:cubicBezTo>
                    <a:cubicBezTo>
                      <a:pt x="76308" y="112721"/>
                      <a:pt x="100884" y="120000"/>
                      <a:pt x="110442" y="110901"/>
                    </a:cubicBezTo>
                    <a:cubicBezTo>
                      <a:pt x="120000" y="101803"/>
                      <a:pt x="117269" y="71731"/>
                      <a:pt x="117724" y="55738"/>
                    </a:cubicBezTo>
                    <a:cubicBezTo>
                      <a:pt x="118179" y="39744"/>
                      <a:pt x="113476" y="24134"/>
                      <a:pt x="112869" y="15035"/>
                    </a:cubicBezTo>
                    <a:cubicBezTo>
                      <a:pt x="112262" y="5937"/>
                      <a:pt x="118331" y="1723"/>
                      <a:pt x="114235" y="861"/>
                    </a:cubicBezTo>
                    <a:close/>
                  </a:path>
                </a:pathLst>
              </a:custGeom>
              <a:gradFill>
                <a:gsLst>
                  <a:gs pos="0">
                    <a:srgbClr val="9900CC"/>
                  </a:gs>
                  <a:gs pos="100000">
                    <a:srgbClr val="CC99FF"/>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8" name="Shape 2098"/>
              <p:cNvSpPr/>
              <p:nvPr/>
            </p:nvSpPr>
            <p:spPr>
              <a:xfrm>
                <a:off x="4554" y="2611"/>
                <a:ext cx="170" cy="200"/>
              </a:xfrm>
              <a:prstGeom prst="ellipse">
                <a:avLst/>
              </a:prstGeom>
              <a:solidFill>
                <a:srgbClr val="FF9966"/>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99" name="Shape 2099"/>
              <p:cNvSpPr/>
              <p:nvPr/>
            </p:nvSpPr>
            <p:spPr>
              <a:xfrm>
                <a:off x="4574" y="2655"/>
                <a:ext cx="9" cy="9"/>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00" name="Shape 2100"/>
              <p:cNvSpPr/>
              <p:nvPr/>
            </p:nvSpPr>
            <p:spPr>
              <a:xfrm>
                <a:off x="4634" y="2620"/>
                <a:ext cx="9" cy="9"/>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01" name="Shape 2101"/>
              <p:cNvSpPr/>
              <p:nvPr/>
            </p:nvSpPr>
            <p:spPr>
              <a:xfrm>
                <a:off x="4693" y="2655"/>
                <a:ext cx="9" cy="9"/>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02" name="Shape 2102"/>
              <p:cNvSpPr/>
              <p:nvPr/>
            </p:nvSpPr>
            <p:spPr>
              <a:xfrm>
                <a:off x="4634" y="2793"/>
                <a:ext cx="9" cy="9"/>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03" name="Shape 2103"/>
              <p:cNvSpPr/>
              <p:nvPr/>
            </p:nvSpPr>
            <p:spPr>
              <a:xfrm>
                <a:off x="4704" y="2711"/>
                <a:ext cx="9" cy="9"/>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04" name="Shape 2104"/>
              <p:cNvSpPr/>
              <p:nvPr/>
            </p:nvSpPr>
            <p:spPr>
              <a:xfrm>
                <a:off x="4563" y="2711"/>
                <a:ext cx="9" cy="9"/>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05" name="Shape 2105"/>
              <p:cNvSpPr/>
              <p:nvPr/>
            </p:nvSpPr>
            <p:spPr>
              <a:xfrm>
                <a:off x="4574" y="2755"/>
                <a:ext cx="9" cy="9"/>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06" name="Shape 2106"/>
              <p:cNvSpPr/>
              <p:nvPr/>
            </p:nvSpPr>
            <p:spPr>
              <a:xfrm>
                <a:off x="4693" y="2755"/>
                <a:ext cx="9" cy="9"/>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07" name="Shape 2107"/>
              <p:cNvSpPr/>
              <p:nvPr/>
            </p:nvSpPr>
            <p:spPr>
              <a:xfrm>
                <a:off x="4584" y="2637"/>
                <a:ext cx="110" cy="145"/>
              </a:xfrm>
              <a:prstGeom prst="ellipse">
                <a:avLst/>
              </a:prstGeom>
              <a:gradFill>
                <a:gsLst>
                  <a:gs pos="0">
                    <a:srgbClr val="FF9966"/>
                  </a:gs>
                  <a:gs pos="100000">
                    <a:srgbClr val="FFFF66"/>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108" name="Shape 2108"/>
              <p:cNvCxnSpPr/>
              <p:nvPr/>
            </p:nvCxnSpPr>
            <p:spPr>
              <a:xfrm flipH="1">
                <a:off x="4623" y="2693"/>
                <a:ext cx="19" cy="18"/>
              </a:xfrm>
              <a:prstGeom prst="straightConnector1">
                <a:avLst/>
              </a:prstGeom>
              <a:noFill/>
              <a:ln cap="flat" cmpd="sng" w="9525">
                <a:solidFill>
                  <a:schemeClr val="dk1"/>
                </a:solidFill>
                <a:prstDash val="solid"/>
                <a:round/>
                <a:headEnd len="med" w="med" type="none"/>
                <a:tailEnd len="med" w="med" type="none"/>
              </a:ln>
            </p:spPr>
          </p:cxnSp>
          <p:cxnSp>
            <p:nvCxnSpPr>
              <p:cNvPr id="2109" name="Shape 2109"/>
              <p:cNvCxnSpPr/>
              <p:nvPr/>
            </p:nvCxnSpPr>
            <p:spPr>
              <a:xfrm flipH="1">
                <a:off x="4623" y="2718"/>
                <a:ext cx="19" cy="18"/>
              </a:xfrm>
              <a:prstGeom prst="straightConnector1">
                <a:avLst/>
              </a:prstGeom>
              <a:noFill/>
              <a:ln cap="flat" cmpd="sng" w="9525">
                <a:solidFill>
                  <a:schemeClr val="dk1"/>
                </a:solidFill>
                <a:prstDash val="solid"/>
                <a:round/>
                <a:headEnd len="med" w="med" type="none"/>
                <a:tailEnd len="med" w="med" type="none"/>
              </a:ln>
            </p:spPr>
          </p:cxnSp>
          <p:grpSp>
            <p:nvGrpSpPr>
              <p:cNvPr id="2110" name="Shape 2110"/>
              <p:cNvGrpSpPr/>
              <p:nvPr/>
            </p:nvGrpSpPr>
            <p:grpSpPr>
              <a:xfrm>
                <a:off x="4678" y="3074"/>
                <a:ext cx="122" cy="123"/>
                <a:chOff x="2015" y="1296"/>
                <a:chExt cx="816" cy="1056"/>
              </a:xfrm>
            </p:grpSpPr>
            <p:sp>
              <p:nvSpPr>
                <p:cNvPr id="2111" name="Shape 2111"/>
                <p:cNvSpPr/>
                <p:nvPr/>
              </p:nvSpPr>
              <p:spPr>
                <a:xfrm>
                  <a:off x="2015" y="1296"/>
                  <a:ext cx="816" cy="1056"/>
                </a:xfrm>
                <a:prstGeom prst="ellipse">
                  <a:avLst/>
                </a:prstGeom>
                <a:solidFill>
                  <a:srgbClr val="FF9966"/>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12" name="Shape 2112"/>
                <p:cNvSpPr/>
                <p:nvPr/>
              </p:nvSpPr>
              <p:spPr>
                <a:xfrm>
                  <a:off x="2112" y="153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13" name="Shape 2113"/>
                <p:cNvSpPr/>
                <p:nvPr/>
              </p:nvSpPr>
              <p:spPr>
                <a:xfrm>
                  <a:off x="2400" y="134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14" name="Shape 2114"/>
                <p:cNvSpPr/>
                <p:nvPr/>
              </p:nvSpPr>
              <p:spPr>
                <a:xfrm>
                  <a:off x="2687" y="153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15" name="Shape 2115"/>
                <p:cNvSpPr/>
                <p:nvPr/>
              </p:nvSpPr>
              <p:spPr>
                <a:xfrm>
                  <a:off x="2400" y="2255"/>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16" name="Shape 2116"/>
                <p:cNvSpPr/>
                <p:nvPr/>
              </p:nvSpPr>
              <p:spPr>
                <a:xfrm>
                  <a:off x="2736" y="182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17" name="Shape 2117"/>
                <p:cNvSpPr/>
                <p:nvPr/>
              </p:nvSpPr>
              <p:spPr>
                <a:xfrm>
                  <a:off x="2063" y="182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18" name="Shape 2118"/>
                <p:cNvSpPr/>
                <p:nvPr/>
              </p:nvSpPr>
              <p:spPr>
                <a:xfrm>
                  <a:off x="2112" y="206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19" name="Shape 2119"/>
                <p:cNvSpPr/>
                <p:nvPr/>
              </p:nvSpPr>
              <p:spPr>
                <a:xfrm>
                  <a:off x="2687" y="2063"/>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20" name="Shape 2120"/>
                <p:cNvSpPr/>
                <p:nvPr/>
              </p:nvSpPr>
              <p:spPr>
                <a:xfrm>
                  <a:off x="2160" y="1439"/>
                  <a:ext cx="528" cy="767"/>
                </a:xfrm>
                <a:prstGeom prst="ellipse">
                  <a:avLst/>
                </a:prstGeom>
                <a:gradFill>
                  <a:gsLst>
                    <a:gs pos="0">
                      <a:srgbClr val="FF9966"/>
                    </a:gs>
                    <a:gs pos="100000">
                      <a:srgbClr val="FFFF66"/>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121" name="Shape 2121"/>
                <p:cNvCxnSpPr/>
                <p:nvPr/>
              </p:nvCxnSpPr>
              <p:spPr>
                <a:xfrm flipH="1">
                  <a:off x="2351" y="1728"/>
                  <a:ext cx="95" cy="95"/>
                </a:xfrm>
                <a:prstGeom prst="straightConnector1">
                  <a:avLst/>
                </a:prstGeom>
                <a:noFill/>
                <a:ln cap="flat" cmpd="sng" w="9525">
                  <a:solidFill>
                    <a:schemeClr val="dk1"/>
                  </a:solidFill>
                  <a:prstDash val="solid"/>
                  <a:round/>
                  <a:headEnd len="med" w="med" type="none"/>
                  <a:tailEnd len="med" w="med" type="none"/>
                </a:ln>
              </p:spPr>
            </p:cxnSp>
            <p:cxnSp>
              <p:nvCxnSpPr>
                <p:cNvPr id="2122" name="Shape 2122"/>
                <p:cNvCxnSpPr/>
                <p:nvPr/>
              </p:nvCxnSpPr>
              <p:spPr>
                <a:xfrm flipH="1">
                  <a:off x="2351" y="1776"/>
                  <a:ext cx="95" cy="95"/>
                </a:xfrm>
                <a:prstGeom prst="straightConnector1">
                  <a:avLst/>
                </a:prstGeom>
                <a:noFill/>
                <a:ln cap="flat" cmpd="sng" w="9525">
                  <a:solidFill>
                    <a:schemeClr val="dk1"/>
                  </a:solidFill>
                  <a:prstDash val="solid"/>
                  <a:round/>
                  <a:headEnd len="med" w="med" type="none"/>
                  <a:tailEnd len="med" w="med" type="none"/>
                </a:ln>
              </p:spPr>
            </p:cxnSp>
          </p:grpSp>
          <p:sp>
            <p:nvSpPr>
              <p:cNvPr id="2123" name="Shape 2123"/>
              <p:cNvSpPr/>
              <p:nvPr/>
            </p:nvSpPr>
            <p:spPr>
              <a:xfrm>
                <a:off x="4847" y="2780"/>
                <a:ext cx="263" cy="169"/>
              </a:xfrm>
              <a:prstGeom prst="ellipse">
                <a:avLst/>
              </a:prstGeom>
              <a:solidFill>
                <a:srgbClr val="FF9966"/>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24" name="Shape 2124"/>
              <p:cNvSpPr/>
              <p:nvPr/>
            </p:nvSpPr>
            <p:spPr>
              <a:xfrm>
                <a:off x="4877" y="2819"/>
                <a:ext cx="14"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25" name="Shape 2125"/>
              <p:cNvSpPr/>
              <p:nvPr/>
            </p:nvSpPr>
            <p:spPr>
              <a:xfrm>
                <a:off x="4970" y="2788"/>
                <a:ext cx="14"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26" name="Shape 2126"/>
              <p:cNvSpPr/>
              <p:nvPr/>
            </p:nvSpPr>
            <p:spPr>
              <a:xfrm>
                <a:off x="5063" y="2819"/>
                <a:ext cx="14"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27" name="Shape 2127"/>
              <p:cNvSpPr/>
              <p:nvPr/>
            </p:nvSpPr>
            <p:spPr>
              <a:xfrm>
                <a:off x="4970" y="2935"/>
                <a:ext cx="14"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28" name="Shape 2128"/>
              <p:cNvSpPr/>
              <p:nvPr/>
            </p:nvSpPr>
            <p:spPr>
              <a:xfrm>
                <a:off x="5079" y="2865"/>
                <a:ext cx="1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29" name="Shape 2129"/>
              <p:cNvSpPr/>
              <p:nvPr/>
            </p:nvSpPr>
            <p:spPr>
              <a:xfrm>
                <a:off x="4861" y="2865"/>
                <a:ext cx="1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30" name="Shape 2130"/>
              <p:cNvSpPr/>
              <p:nvPr/>
            </p:nvSpPr>
            <p:spPr>
              <a:xfrm>
                <a:off x="4877" y="2904"/>
                <a:ext cx="14"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31" name="Shape 2131"/>
              <p:cNvSpPr/>
              <p:nvPr/>
            </p:nvSpPr>
            <p:spPr>
              <a:xfrm>
                <a:off x="5063" y="2904"/>
                <a:ext cx="14"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32" name="Shape 2132"/>
              <p:cNvSpPr/>
              <p:nvPr/>
            </p:nvSpPr>
            <p:spPr>
              <a:xfrm>
                <a:off x="4893" y="2804"/>
                <a:ext cx="171" cy="122"/>
              </a:xfrm>
              <a:prstGeom prst="ellipse">
                <a:avLst/>
              </a:prstGeom>
              <a:gradFill>
                <a:gsLst>
                  <a:gs pos="0">
                    <a:srgbClr val="CCFFFF"/>
                  </a:gs>
                  <a:gs pos="100000">
                    <a:srgbClr val="66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133" name="Shape 2133"/>
              <p:cNvCxnSpPr/>
              <p:nvPr/>
            </p:nvCxnSpPr>
            <p:spPr>
              <a:xfrm flipH="1">
                <a:off x="4955" y="2850"/>
                <a:ext cx="30" cy="15"/>
              </a:xfrm>
              <a:prstGeom prst="straightConnector1">
                <a:avLst/>
              </a:prstGeom>
              <a:noFill/>
              <a:ln cap="flat" cmpd="sng" w="9525">
                <a:solidFill>
                  <a:schemeClr val="dk1"/>
                </a:solidFill>
                <a:prstDash val="solid"/>
                <a:round/>
                <a:headEnd len="med" w="med" type="none"/>
                <a:tailEnd len="med" w="med" type="none"/>
              </a:ln>
            </p:spPr>
          </p:cxnSp>
          <p:cxnSp>
            <p:nvCxnSpPr>
              <p:cNvPr id="2134" name="Shape 2134"/>
              <p:cNvCxnSpPr/>
              <p:nvPr/>
            </p:nvCxnSpPr>
            <p:spPr>
              <a:xfrm flipH="1">
                <a:off x="4955" y="2864"/>
                <a:ext cx="30" cy="14"/>
              </a:xfrm>
              <a:prstGeom prst="straightConnector1">
                <a:avLst/>
              </a:prstGeom>
              <a:noFill/>
              <a:ln cap="flat" cmpd="sng" w="9525">
                <a:solidFill>
                  <a:schemeClr val="dk1"/>
                </a:solidFill>
                <a:prstDash val="solid"/>
                <a:round/>
                <a:headEnd len="med" w="med" type="none"/>
                <a:tailEnd len="med" w="med" type="none"/>
              </a:ln>
            </p:spPr>
          </p:cxnSp>
          <p:sp>
            <p:nvSpPr>
              <p:cNvPr id="2135" name="Shape 2135"/>
              <p:cNvSpPr/>
              <p:nvPr/>
            </p:nvSpPr>
            <p:spPr>
              <a:xfrm rot="5292689">
                <a:off x="5193" y="2586"/>
                <a:ext cx="339" cy="216"/>
              </a:xfrm>
              <a:prstGeom prst="ellipse">
                <a:avLst/>
              </a:prstGeom>
              <a:gradFill>
                <a:gsLst>
                  <a:gs pos="0">
                    <a:schemeClr val="lt1"/>
                  </a:gs>
                  <a:gs pos="100000">
                    <a:srgbClr val="66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6" name="Shape 2136"/>
              <p:cNvSpPr/>
              <p:nvPr/>
            </p:nvSpPr>
            <p:spPr>
              <a:xfrm rot="5292689">
                <a:off x="5251" y="2544"/>
                <a:ext cx="30" cy="61"/>
              </a:xfrm>
              <a:prstGeom prst="rect">
                <a:avLst/>
              </a:prstGeom>
              <a:gradFill>
                <a:gsLst>
                  <a:gs pos="0">
                    <a:srgbClr val="FFCC00"/>
                  </a:gs>
                  <a:gs pos="100000">
                    <a:srgbClr val="CC9900"/>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7" name="Shape 2137"/>
              <p:cNvSpPr/>
              <p:nvPr/>
            </p:nvSpPr>
            <p:spPr>
              <a:xfrm rot="5292689">
                <a:off x="5252" y="2574"/>
                <a:ext cx="30" cy="61"/>
              </a:xfrm>
              <a:prstGeom prst="rect">
                <a:avLst/>
              </a:prstGeom>
              <a:gradFill>
                <a:gsLst>
                  <a:gs pos="0">
                    <a:srgbClr val="FFCC00"/>
                  </a:gs>
                  <a:gs pos="100000">
                    <a:srgbClr val="CC9900"/>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8" name="Shape 2138"/>
              <p:cNvSpPr/>
              <p:nvPr/>
            </p:nvSpPr>
            <p:spPr>
              <a:xfrm rot="5292689">
                <a:off x="5255" y="2605"/>
                <a:ext cx="30" cy="61"/>
              </a:xfrm>
              <a:prstGeom prst="rect">
                <a:avLst/>
              </a:prstGeom>
              <a:gradFill>
                <a:gsLst>
                  <a:gs pos="0">
                    <a:srgbClr val="FFCC00"/>
                  </a:gs>
                  <a:gs pos="100000">
                    <a:srgbClr val="CC9900"/>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39" name="Shape 2139"/>
              <p:cNvSpPr/>
              <p:nvPr/>
            </p:nvSpPr>
            <p:spPr>
              <a:xfrm rot="5292689">
                <a:off x="5254" y="2636"/>
                <a:ext cx="30" cy="61"/>
              </a:xfrm>
              <a:prstGeom prst="rect">
                <a:avLst/>
              </a:prstGeom>
              <a:gradFill>
                <a:gsLst>
                  <a:gs pos="0">
                    <a:srgbClr val="FFCC00"/>
                  </a:gs>
                  <a:gs pos="100000">
                    <a:srgbClr val="CC9900"/>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0" name="Shape 2140"/>
              <p:cNvSpPr/>
              <p:nvPr/>
            </p:nvSpPr>
            <p:spPr>
              <a:xfrm rot="5292689">
                <a:off x="5256" y="2667"/>
                <a:ext cx="30" cy="61"/>
              </a:xfrm>
              <a:prstGeom prst="rect">
                <a:avLst/>
              </a:prstGeom>
              <a:gradFill>
                <a:gsLst>
                  <a:gs pos="0">
                    <a:srgbClr val="FFCC00"/>
                  </a:gs>
                  <a:gs pos="100000">
                    <a:srgbClr val="CC9900"/>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1" name="Shape 2141"/>
              <p:cNvSpPr/>
              <p:nvPr/>
            </p:nvSpPr>
            <p:spPr>
              <a:xfrm rot="5292689">
                <a:off x="5256" y="2696"/>
                <a:ext cx="30" cy="61"/>
              </a:xfrm>
              <a:prstGeom prst="rect">
                <a:avLst/>
              </a:prstGeom>
              <a:gradFill>
                <a:gsLst>
                  <a:gs pos="0">
                    <a:srgbClr val="FFCC00"/>
                  </a:gs>
                  <a:gs pos="100000">
                    <a:srgbClr val="CC9900"/>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2" name="Shape 2142"/>
              <p:cNvSpPr/>
              <p:nvPr/>
            </p:nvSpPr>
            <p:spPr>
              <a:xfrm rot="5292689">
                <a:off x="5258" y="2727"/>
                <a:ext cx="30" cy="61"/>
              </a:xfrm>
              <a:prstGeom prst="rect">
                <a:avLst/>
              </a:prstGeom>
              <a:gradFill>
                <a:gsLst>
                  <a:gs pos="0">
                    <a:srgbClr val="FFCC00"/>
                  </a:gs>
                  <a:gs pos="100000">
                    <a:srgbClr val="CC9900"/>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3" name="Shape 2143"/>
              <p:cNvSpPr/>
              <p:nvPr/>
            </p:nvSpPr>
            <p:spPr>
              <a:xfrm rot="5292689">
                <a:off x="5258" y="2757"/>
                <a:ext cx="30" cy="61"/>
              </a:xfrm>
              <a:prstGeom prst="rect">
                <a:avLst/>
              </a:prstGeom>
              <a:gradFill>
                <a:gsLst>
                  <a:gs pos="0">
                    <a:srgbClr val="FFCC00"/>
                  </a:gs>
                  <a:gs pos="100000">
                    <a:srgbClr val="CC9900"/>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4" name="Shape 2144"/>
              <p:cNvSpPr/>
              <p:nvPr/>
            </p:nvSpPr>
            <p:spPr>
              <a:xfrm rot="5292689">
                <a:off x="5258" y="2788"/>
                <a:ext cx="30" cy="61"/>
              </a:xfrm>
              <a:prstGeom prst="rect">
                <a:avLst/>
              </a:prstGeom>
              <a:gradFill>
                <a:gsLst>
                  <a:gs pos="0">
                    <a:srgbClr val="FFCC00"/>
                  </a:gs>
                  <a:gs pos="100000">
                    <a:srgbClr val="CC9900"/>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145" name="Shape 2145"/>
            <p:cNvGrpSpPr/>
            <p:nvPr/>
          </p:nvGrpSpPr>
          <p:grpSpPr>
            <a:xfrm>
              <a:off x="3984" y="3599"/>
              <a:ext cx="767" cy="456"/>
              <a:chOff x="3984" y="3647"/>
              <a:chExt cx="767" cy="456"/>
            </a:xfrm>
          </p:grpSpPr>
          <p:grpSp>
            <p:nvGrpSpPr>
              <p:cNvPr id="2146" name="Shape 2146"/>
              <p:cNvGrpSpPr/>
              <p:nvPr/>
            </p:nvGrpSpPr>
            <p:grpSpPr>
              <a:xfrm>
                <a:off x="4416" y="3648"/>
                <a:ext cx="335" cy="455"/>
                <a:chOff x="864" y="2231"/>
                <a:chExt cx="583" cy="800"/>
              </a:xfrm>
            </p:grpSpPr>
            <p:sp>
              <p:nvSpPr>
                <p:cNvPr id="2147" name="Shape 2147"/>
                <p:cNvSpPr/>
                <p:nvPr/>
              </p:nvSpPr>
              <p:spPr>
                <a:xfrm>
                  <a:off x="864" y="2231"/>
                  <a:ext cx="583" cy="800"/>
                </a:xfrm>
                <a:custGeom>
                  <a:pathLst>
                    <a:path extrusionOk="0" h="120000" w="120000">
                      <a:moveTo>
                        <a:pt x="35769" y="3600"/>
                      </a:moveTo>
                      <a:cubicBezTo>
                        <a:pt x="26538" y="4800"/>
                        <a:pt x="19615" y="4800"/>
                        <a:pt x="15000" y="10800"/>
                      </a:cubicBezTo>
                      <a:cubicBezTo>
                        <a:pt x="10384" y="16800"/>
                        <a:pt x="8076" y="32400"/>
                        <a:pt x="8076" y="39600"/>
                      </a:cubicBezTo>
                      <a:cubicBezTo>
                        <a:pt x="8076" y="46800"/>
                        <a:pt x="12692" y="49200"/>
                        <a:pt x="15000" y="54000"/>
                      </a:cubicBezTo>
                      <a:cubicBezTo>
                        <a:pt x="17307" y="58800"/>
                        <a:pt x="20769" y="62400"/>
                        <a:pt x="21923" y="68400"/>
                      </a:cubicBezTo>
                      <a:cubicBezTo>
                        <a:pt x="23076" y="74400"/>
                        <a:pt x="23076" y="85200"/>
                        <a:pt x="21923" y="90000"/>
                      </a:cubicBezTo>
                      <a:cubicBezTo>
                        <a:pt x="20769" y="94800"/>
                        <a:pt x="18461" y="93600"/>
                        <a:pt x="15000" y="97200"/>
                      </a:cubicBezTo>
                      <a:cubicBezTo>
                        <a:pt x="11538" y="100800"/>
                        <a:pt x="0" y="110400"/>
                        <a:pt x="1153" y="111600"/>
                      </a:cubicBezTo>
                      <a:cubicBezTo>
                        <a:pt x="2307" y="112800"/>
                        <a:pt x="16153" y="108000"/>
                        <a:pt x="21923" y="104400"/>
                      </a:cubicBezTo>
                      <a:cubicBezTo>
                        <a:pt x="27692" y="100800"/>
                        <a:pt x="32307" y="96000"/>
                        <a:pt x="35769" y="90000"/>
                      </a:cubicBezTo>
                      <a:cubicBezTo>
                        <a:pt x="39230" y="84000"/>
                        <a:pt x="40384" y="73200"/>
                        <a:pt x="42692" y="68400"/>
                      </a:cubicBezTo>
                      <a:cubicBezTo>
                        <a:pt x="45000" y="63600"/>
                        <a:pt x="47307" y="61200"/>
                        <a:pt x="49615" y="61200"/>
                      </a:cubicBezTo>
                      <a:cubicBezTo>
                        <a:pt x="51923" y="61200"/>
                        <a:pt x="56538" y="64800"/>
                        <a:pt x="56538" y="68400"/>
                      </a:cubicBezTo>
                      <a:cubicBezTo>
                        <a:pt x="56538" y="72000"/>
                        <a:pt x="50769" y="78000"/>
                        <a:pt x="49615" y="82800"/>
                      </a:cubicBezTo>
                      <a:cubicBezTo>
                        <a:pt x="48461" y="87600"/>
                        <a:pt x="49615" y="93600"/>
                        <a:pt x="49615" y="97200"/>
                      </a:cubicBezTo>
                      <a:cubicBezTo>
                        <a:pt x="49615" y="100800"/>
                        <a:pt x="47307" y="100800"/>
                        <a:pt x="49615" y="104400"/>
                      </a:cubicBezTo>
                      <a:cubicBezTo>
                        <a:pt x="51923" y="108000"/>
                        <a:pt x="57692" y="117600"/>
                        <a:pt x="63461" y="118800"/>
                      </a:cubicBezTo>
                      <a:cubicBezTo>
                        <a:pt x="69230" y="120000"/>
                        <a:pt x="80769" y="115200"/>
                        <a:pt x="84230" y="111600"/>
                      </a:cubicBezTo>
                      <a:cubicBezTo>
                        <a:pt x="87692" y="108000"/>
                        <a:pt x="85384" y="98400"/>
                        <a:pt x="84230" y="97200"/>
                      </a:cubicBezTo>
                      <a:cubicBezTo>
                        <a:pt x="83076" y="96000"/>
                        <a:pt x="79615" y="104400"/>
                        <a:pt x="77307" y="104400"/>
                      </a:cubicBezTo>
                      <a:cubicBezTo>
                        <a:pt x="75000" y="104400"/>
                        <a:pt x="70384" y="102000"/>
                        <a:pt x="70384" y="97200"/>
                      </a:cubicBezTo>
                      <a:cubicBezTo>
                        <a:pt x="70384" y="92400"/>
                        <a:pt x="75000" y="79200"/>
                        <a:pt x="77307" y="75600"/>
                      </a:cubicBezTo>
                      <a:cubicBezTo>
                        <a:pt x="79615" y="72000"/>
                        <a:pt x="81923" y="76800"/>
                        <a:pt x="84230" y="75600"/>
                      </a:cubicBezTo>
                      <a:cubicBezTo>
                        <a:pt x="86538" y="74400"/>
                        <a:pt x="88846" y="68400"/>
                        <a:pt x="91153" y="68400"/>
                      </a:cubicBezTo>
                      <a:cubicBezTo>
                        <a:pt x="93461" y="68400"/>
                        <a:pt x="96923" y="70800"/>
                        <a:pt x="98076" y="75600"/>
                      </a:cubicBezTo>
                      <a:cubicBezTo>
                        <a:pt x="99230" y="80400"/>
                        <a:pt x="98076" y="92400"/>
                        <a:pt x="98076" y="97200"/>
                      </a:cubicBezTo>
                      <a:cubicBezTo>
                        <a:pt x="98076" y="102000"/>
                        <a:pt x="95769" y="104400"/>
                        <a:pt x="98076" y="104400"/>
                      </a:cubicBezTo>
                      <a:cubicBezTo>
                        <a:pt x="100384" y="104400"/>
                        <a:pt x="108461" y="102000"/>
                        <a:pt x="111923" y="97200"/>
                      </a:cubicBezTo>
                      <a:cubicBezTo>
                        <a:pt x="115384" y="92400"/>
                        <a:pt x="120000" y="82800"/>
                        <a:pt x="118846" y="75600"/>
                      </a:cubicBezTo>
                      <a:cubicBezTo>
                        <a:pt x="117692" y="68400"/>
                        <a:pt x="110769" y="58800"/>
                        <a:pt x="105000" y="54000"/>
                      </a:cubicBezTo>
                      <a:cubicBezTo>
                        <a:pt x="99230" y="49200"/>
                        <a:pt x="90000" y="51600"/>
                        <a:pt x="84230" y="46800"/>
                      </a:cubicBezTo>
                      <a:cubicBezTo>
                        <a:pt x="78461" y="42000"/>
                        <a:pt x="72692" y="32400"/>
                        <a:pt x="70384" y="25200"/>
                      </a:cubicBezTo>
                      <a:cubicBezTo>
                        <a:pt x="68076" y="18000"/>
                        <a:pt x="76153" y="7200"/>
                        <a:pt x="70384" y="3600"/>
                      </a:cubicBezTo>
                      <a:cubicBezTo>
                        <a:pt x="64615" y="0"/>
                        <a:pt x="45000" y="2400"/>
                        <a:pt x="35769" y="3600"/>
                      </a:cubicBezTo>
                      <a:close/>
                    </a:path>
                  </a:pathLst>
                </a:custGeom>
                <a:gradFill>
                  <a:gsLst>
                    <a:gs pos="0">
                      <a:srgbClr val="FF3300"/>
                    </a:gs>
                    <a:gs pos="100000">
                      <a:srgbClr val="CC99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48" name="Shape 2148"/>
                <p:cNvSpPr/>
                <p:nvPr/>
              </p:nvSpPr>
              <p:spPr>
                <a:xfrm>
                  <a:off x="952" y="2247"/>
                  <a:ext cx="247" cy="392"/>
                </a:xfrm>
                <a:custGeom>
                  <a:pathLst>
                    <a:path extrusionOk="0" h="120000" w="120000">
                      <a:moveTo>
                        <a:pt x="42162" y="2448"/>
                      </a:moveTo>
                      <a:cubicBezTo>
                        <a:pt x="35675" y="4897"/>
                        <a:pt x="29189" y="9795"/>
                        <a:pt x="22702" y="17142"/>
                      </a:cubicBezTo>
                      <a:cubicBezTo>
                        <a:pt x="16216" y="24489"/>
                        <a:pt x="6486" y="36734"/>
                        <a:pt x="3243" y="46530"/>
                      </a:cubicBezTo>
                      <a:cubicBezTo>
                        <a:pt x="0" y="56326"/>
                        <a:pt x="0" y="68571"/>
                        <a:pt x="3243" y="75918"/>
                      </a:cubicBezTo>
                      <a:cubicBezTo>
                        <a:pt x="6486" y="83265"/>
                        <a:pt x="19459" y="90612"/>
                        <a:pt x="22702" y="90612"/>
                      </a:cubicBezTo>
                      <a:cubicBezTo>
                        <a:pt x="25945" y="90612"/>
                        <a:pt x="16216" y="78367"/>
                        <a:pt x="22702" y="75918"/>
                      </a:cubicBezTo>
                      <a:cubicBezTo>
                        <a:pt x="29189" y="73469"/>
                        <a:pt x="55135" y="71020"/>
                        <a:pt x="61621" y="75918"/>
                      </a:cubicBezTo>
                      <a:cubicBezTo>
                        <a:pt x="68108" y="80816"/>
                        <a:pt x="55135" y="97959"/>
                        <a:pt x="61621" y="105306"/>
                      </a:cubicBezTo>
                      <a:cubicBezTo>
                        <a:pt x="68108" y="112653"/>
                        <a:pt x="90810" y="119999"/>
                        <a:pt x="100540" y="119999"/>
                      </a:cubicBezTo>
                      <a:cubicBezTo>
                        <a:pt x="110270" y="119999"/>
                        <a:pt x="120000" y="110204"/>
                        <a:pt x="120000" y="105306"/>
                      </a:cubicBezTo>
                      <a:cubicBezTo>
                        <a:pt x="120000" y="100408"/>
                        <a:pt x="103783" y="97959"/>
                        <a:pt x="100540" y="90612"/>
                      </a:cubicBezTo>
                      <a:cubicBezTo>
                        <a:pt x="97297" y="83265"/>
                        <a:pt x="103783" y="73469"/>
                        <a:pt x="100540" y="61224"/>
                      </a:cubicBezTo>
                      <a:cubicBezTo>
                        <a:pt x="97297" y="48979"/>
                        <a:pt x="87567" y="26938"/>
                        <a:pt x="81081" y="17142"/>
                      </a:cubicBezTo>
                      <a:cubicBezTo>
                        <a:pt x="74594" y="7346"/>
                        <a:pt x="68108" y="4897"/>
                        <a:pt x="61621" y="2448"/>
                      </a:cubicBezTo>
                      <a:cubicBezTo>
                        <a:pt x="55135" y="0"/>
                        <a:pt x="48648" y="0"/>
                        <a:pt x="42162" y="2448"/>
                      </a:cubicBezTo>
                      <a:close/>
                    </a:path>
                  </a:pathLst>
                </a:custGeom>
                <a:solidFill>
                  <a:srgbClr val="FFCC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149" name="Shape 2149"/>
              <p:cNvSpPr/>
              <p:nvPr/>
            </p:nvSpPr>
            <p:spPr>
              <a:xfrm flipH="1">
                <a:off x="3984" y="3647"/>
                <a:ext cx="336" cy="336"/>
              </a:xfrm>
              <a:custGeom>
                <a:pathLst>
                  <a:path extrusionOk="0" h="120000" w="120000">
                    <a:moveTo>
                      <a:pt x="35769" y="3600"/>
                    </a:moveTo>
                    <a:cubicBezTo>
                      <a:pt x="26538" y="4800"/>
                      <a:pt x="19615" y="4800"/>
                      <a:pt x="15000" y="10800"/>
                    </a:cubicBezTo>
                    <a:cubicBezTo>
                      <a:pt x="10384" y="16800"/>
                      <a:pt x="8076" y="32400"/>
                      <a:pt x="8076" y="39600"/>
                    </a:cubicBezTo>
                    <a:cubicBezTo>
                      <a:pt x="8076" y="46800"/>
                      <a:pt x="12692" y="49200"/>
                      <a:pt x="15000" y="54000"/>
                    </a:cubicBezTo>
                    <a:cubicBezTo>
                      <a:pt x="17307" y="58800"/>
                      <a:pt x="20769" y="62400"/>
                      <a:pt x="21923" y="68400"/>
                    </a:cubicBezTo>
                    <a:cubicBezTo>
                      <a:pt x="23076" y="74400"/>
                      <a:pt x="23076" y="85200"/>
                      <a:pt x="21923" y="90000"/>
                    </a:cubicBezTo>
                    <a:cubicBezTo>
                      <a:pt x="20769" y="94800"/>
                      <a:pt x="18461" y="93600"/>
                      <a:pt x="15000" y="97200"/>
                    </a:cubicBezTo>
                    <a:cubicBezTo>
                      <a:pt x="11538" y="100800"/>
                      <a:pt x="0" y="110400"/>
                      <a:pt x="1153" y="111600"/>
                    </a:cubicBezTo>
                    <a:cubicBezTo>
                      <a:pt x="2307" y="112800"/>
                      <a:pt x="16153" y="108000"/>
                      <a:pt x="21923" y="104400"/>
                    </a:cubicBezTo>
                    <a:cubicBezTo>
                      <a:pt x="27692" y="100800"/>
                      <a:pt x="32307" y="96000"/>
                      <a:pt x="35769" y="90000"/>
                    </a:cubicBezTo>
                    <a:cubicBezTo>
                      <a:pt x="39230" y="84000"/>
                      <a:pt x="40384" y="73200"/>
                      <a:pt x="42692" y="68400"/>
                    </a:cubicBezTo>
                    <a:cubicBezTo>
                      <a:pt x="45000" y="63600"/>
                      <a:pt x="47307" y="61200"/>
                      <a:pt x="49615" y="61200"/>
                    </a:cubicBezTo>
                    <a:cubicBezTo>
                      <a:pt x="51923" y="61200"/>
                      <a:pt x="56538" y="64800"/>
                      <a:pt x="56538" y="68400"/>
                    </a:cubicBezTo>
                    <a:cubicBezTo>
                      <a:pt x="56538" y="72000"/>
                      <a:pt x="50769" y="78000"/>
                      <a:pt x="49615" y="82800"/>
                    </a:cubicBezTo>
                    <a:cubicBezTo>
                      <a:pt x="48461" y="87600"/>
                      <a:pt x="49615" y="93600"/>
                      <a:pt x="49615" y="97200"/>
                    </a:cubicBezTo>
                    <a:cubicBezTo>
                      <a:pt x="49615" y="100800"/>
                      <a:pt x="47307" y="100800"/>
                      <a:pt x="49615" y="104400"/>
                    </a:cubicBezTo>
                    <a:cubicBezTo>
                      <a:pt x="51923" y="108000"/>
                      <a:pt x="57692" y="117600"/>
                      <a:pt x="63461" y="118800"/>
                    </a:cubicBezTo>
                    <a:cubicBezTo>
                      <a:pt x="69230" y="120000"/>
                      <a:pt x="80769" y="115200"/>
                      <a:pt x="84230" y="111600"/>
                    </a:cubicBezTo>
                    <a:cubicBezTo>
                      <a:pt x="87692" y="108000"/>
                      <a:pt x="85384" y="98400"/>
                      <a:pt x="84230" y="97200"/>
                    </a:cubicBezTo>
                    <a:cubicBezTo>
                      <a:pt x="83076" y="96000"/>
                      <a:pt x="79615" y="104400"/>
                      <a:pt x="77307" y="104400"/>
                    </a:cubicBezTo>
                    <a:cubicBezTo>
                      <a:pt x="75000" y="104400"/>
                      <a:pt x="70384" y="102000"/>
                      <a:pt x="70384" y="97200"/>
                    </a:cubicBezTo>
                    <a:cubicBezTo>
                      <a:pt x="70384" y="92400"/>
                      <a:pt x="75000" y="79200"/>
                      <a:pt x="77307" y="75600"/>
                    </a:cubicBezTo>
                    <a:cubicBezTo>
                      <a:pt x="79615" y="72000"/>
                      <a:pt x="81923" y="76800"/>
                      <a:pt x="84230" y="75600"/>
                    </a:cubicBezTo>
                    <a:cubicBezTo>
                      <a:pt x="86538" y="74400"/>
                      <a:pt x="88846" y="68400"/>
                      <a:pt x="91153" y="68400"/>
                    </a:cubicBezTo>
                    <a:cubicBezTo>
                      <a:pt x="93461" y="68400"/>
                      <a:pt x="96923" y="70800"/>
                      <a:pt x="98076" y="75600"/>
                    </a:cubicBezTo>
                    <a:cubicBezTo>
                      <a:pt x="99230" y="80400"/>
                      <a:pt x="98076" y="92400"/>
                      <a:pt x="98076" y="97200"/>
                    </a:cubicBezTo>
                    <a:cubicBezTo>
                      <a:pt x="98076" y="102000"/>
                      <a:pt x="95769" y="104400"/>
                      <a:pt x="98076" y="104400"/>
                    </a:cubicBezTo>
                    <a:cubicBezTo>
                      <a:pt x="100384" y="104400"/>
                      <a:pt x="108461" y="102000"/>
                      <a:pt x="111923" y="97200"/>
                    </a:cubicBezTo>
                    <a:cubicBezTo>
                      <a:pt x="115384" y="92400"/>
                      <a:pt x="120000" y="82800"/>
                      <a:pt x="118846" y="75600"/>
                    </a:cubicBezTo>
                    <a:cubicBezTo>
                      <a:pt x="117692" y="68400"/>
                      <a:pt x="110769" y="58800"/>
                      <a:pt x="105000" y="54000"/>
                    </a:cubicBezTo>
                    <a:cubicBezTo>
                      <a:pt x="99230" y="49200"/>
                      <a:pt x="90000" y="51600"/>
                      <a:pt x="84230" y="46800"/>
                    </a:cubicBezTo>
                    <a:cubicBezTo>
                      <a:pt x="78461" y="42000"/>
                      <a:pt x="72692" y="32400"/>
                      <a:pt x="70384" y="25200"/>
                    </a:cubicBezTo>
                    <a:cubicBezTo>
                      <a:pt x="68076" y="18000"/>
                      <a:pt x="76153" y="7200"/>
                      <a:pt x="70384" y="3600"/>
                    </a:cubicBezTo>
                    <a:cubicBezTo>
                      <a:pt x="64615" y="0"/>
                      <a:pt x="45000" y="2400"/>
                      <a:pt x="35769" y="3600"/>
                    </a:cubicBezTo>
                    <a:close/>
                  </a:path>
                </a:pathLst>
              </a:custGeom>
              <a:gradFill>
                <a:gsLst>
                  <a:gs pos="0">
                    <a:srgbClr val="FF3300"/>
                  </a:gs>
                  <a:gs pos="100000">
                    <a:srgbClr val="CC99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0" name="Shape 2150"/>
              <p:cNvSpPr/>
              <p:nvPr/>
            </p:nvSpPr>
            <p:spPr>
              <a:xfrm flipH="1">
                <a:off x="4126" y="3654"/>
                <a:ext cx="142" cy="164"/>
              </a:xfrm>
              <a:custGeom>
                <a:pathLst>
                  <a:path extrusionOk="0" h="120000" w="120000">
                    <a:moveTo>
                      <a:pt x="42162" y="2448"/>
                    </a:moveTo>
                    <a:cubicBezTo>
                      <a:pt x="35675" y="4897"/>
                      <a:pt x="29189" y="9795"/>
                      <a:pt x="22702" y="17142"/>
                    </a:cubicBezTo>
                    <a:cubicBezTo>
                      <a:pt x="16216" y="24489"/>
                      <a:pt x="6486" y="36734"/>
                      <a:pt x="3243" y="46530"/>
                    </a:cubicBezTo>
                    <a:cubicBezTo>
                      <a:pt x="0" y="56326"/>
                      <a:pt x="0" y="68571"/>
                      <a:pt x="3243" y="75918"/>
                    </a:cubicBezTo>
                    <a:cubicBezTo>
                      <a:pt x="6486" y="83265"/>
                      <a:pt x="19459" y="90612"/>
                      <a:pt x="22702" y="90612"/>
                    </a:cubicBezTo>
                    <a:cubicBezTo>
                      <a:pt x="25945" y="90612"/>
                      <a:pt x="16216" y="78367"/>
                      <a:pt x="22702" y="75918"/>
                    </a:cubicBezTo>
                    <a:cubicBezTo>
                      <a:pt x="29189" y="73469"/>
                      <a:pt x="55135" y="71020"/>
                      <a:pt x="61621" y="75918"/>
                    </a:cubicBezTo>
                    <a:cubicBezTo>
                      <a:pt x="68108" y="80816"/>
                      <a:pt x="55135" y="97959"/>
                      <a:pt x="61621" y="105306"/>
                    </a:cubicBezTo>
                    <a:cubicBezTo>
                      <a:pt x="68108" y="112653"/>
                      <a:pt x="90810" y="119999"/>
                      <a:pt x="100540" y="119999"/>
                    </a:cubicBezTo>
                    <a:cubicBezTo>
                      <a:pt x="110270" y="119999"/>
                      <a:pt x="120000" y="110204"/>
                      <a:pt x="120000" y="105306"/>
                    </a:cubicBezTo>
                    <a:cubicBezTo>
                      <a:pt x="120000" y="100408"/>
                      <a:pt x="103783" y="97959"/>
                      <a:pt x="100540" y="90612"/>
                    </a:cubicBezTo>
                    <a:cubicBezTo>
                      <a:pt x="97297" y="83265"/>
                      <a:pt x="103783" y="73469"/>
                      <a:pt x="100540" y="61224"/>
                    </a:cubicBezTo>
                    <a:cubicBezTo>
                      <a:pt x="97297" y="48979"/>
                      <a:pt x="87567" y="26938"/>
                      <a:pt x="81081" y="17142"/>
                    </a:cubicBezTo>
                    <a:cubicBezTo>
                      <a:pt x="74594" y="7346"/>
                      <a:pt x="68108" y="4897"/>
                      <a:pt x="61621" y="2448"/>
                    </a:cubicBezTo>
                    <a:cubicBezTo>
                      <a:pt x="55135" y="0"/>
                      <a:pt x="48648" y="0"/>
                      <a:pt x="42162" y="2448"/>
                    </a:cubicBezTo>
                    <a:close/>
                  </a:path>
                </a:pathLst>
              </a:custGeom>
              <a:solidFill>
                <a:srgbClr val="FFCC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2151" name="Shape 2151"/>
          <p:cNvGrpSpPr/>
          <p:nvPr/>
        </p:nvGrpSpPr>
        <p:grpSpPr>
          <a:xfrm>
            <a:off x="1371600" y="3600450"/>
            <a:ext cx="1878012" cy="2914650"/>
            <a:chOff x="864" y="2268"/>
            <a:chExt cx="1182" cy="1836"/>
          </a:xfrm>
        </p:grpSpPr>
        <p:grpSp>
          <p:nvGrpSpPr>
            <p:cNvPr id="2152" name="Shape 2152"/>
            <p:cNvGrpSpPr/>
            <p:nvPr/>
          </p:nvGrpSpPr>
          <p:grpSpPr>
            <a:xfrm>
              <a:off x="1090" y="3399"/>
              <a:ext cx="730" cy="295"/>
              <a:chOff x="1728" y="3263"/>
              <a:chExt cx="2015" cy="815"/>
            </a:xfrm>
          </p:grpSpPr>
          <p:sp>
            <p:nvSpPr>
              <p:cNvPr id="2153" name="Shape 2153"/>
              <p:cNvSpPr/>
              <p:nvPr/>
            </p:nvSpPr>
            <p:spPr>
              <a:xfrm>
                <a:off x="1728" y="3263"/>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4" name="Shape 2154"/>
              <p:cNvSpPr/>
              <p:nvPr/>
            </p:nvSpPr>
            <p:spPr>
              <a:xfrm>
                <a:off x="2255" y="3311"/>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5" name="Shape 2155"/>
              <p:cNvSpPr/>
              <p:nvPr/>
            </p:nvSpPr>
            <p:spPr>
              <a:xfrm>
                <a:off x="2784" y="3311"/>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56" name="Shape 2156"/>
              <p:cNvSpPr/>
              <p:nvPr/>
            </p:nvSpPr>
            <p:spPr>
              <a:xfrm>
                <a:off x="3311" y="3263"/>
                <a:ext cx="432" cy="767"/>
              </a:xfrm>
              <a:custGeom>
                <a:pathLst>
                  <a:path extrusionOk="0" h="120000" w="120000">
                    <a:moveTo>
                      <a:pt x="0" y="0"/>
                    </a:moveTo>
                    <a:lnTo>
                      <a:pt x="0" y="112500"/>
                    </a:lnTo>
                    <a:lnTo>
                      <a:pt x="40000" y="120000"/>
                    </a:lnTo>
                    <a:lnTo>
                      <a:pt x="80000" y="120000"/>
                    </a:lnTo>
                    <a:lnTo>
                      <a:pt x="120000" y="112500"/>
                    </a:lnTo>
                    <a:lnTo>
                      <a:pt x="120000" y="0"/>
                    </a:lnTo>
                    <a:lnTo>
                      <a:pt x="0" y="0"/>
                    </a:ln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157" name="Shape 2157"/>
            <p:cNvSpPr/>
            <p:nvPr/>
          </p:nvSpPr>
          <p:spPr>
            <a:xfrm>
              <a:off x="1438" y="3243"/>
              <a:ext cx="35" cy="453"/>
            </a:xfrm>
            <a:custGeom>
              <a:pathLst>
                <a:path extrusionOk="0" h="120000" w="120000">
                  <a:moveTo>
                    <a:pt x="54315" y="0"/>
                  </a:moveTo>
                  <a:lnTo>
                    <a:pt x="120000" y="102842"/>
                  </a:lnTo>
                  <a:lnTo>
                    <a:pt x="63157" y="114743"/>
                  </a:lnTo>
                  <a:lnTo>
                    <a:pt x="0" y="120000"/>
                  </a:lnTo>
                  <a:lnTo>
                    <a:pt x="54315" y="0"/>
                  </a:lnTo>
                  <a:close/>
                </a:path>
              </a:pathLst>
            </a:custGeom>
            <a:gradFill>
              <a:gsLst>
                <a:gs pos="0">
                  <a:schemeClr val="lt2"/>
                </a:gs>
                <a:gs pos="100000">
                  <a:schemeClr val="dk2"/>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158" name="Shape 2158"/>
            <p:cNvGrpSpPr/>
            <p:nvPr/>
          </p:nvGrpSpPr>
          <p:grpSpPr>
            <a:xfrm>
              <a:off x="864" y="2268"/>
              <a:ext cx="1182" cy="1375"/>
              <a:chOff x="864" y="2268"/>
              <a:chExt cx="1182" cy="1375"/>
            </a:xfrm>
          </p:grpSpPr>
          <p:sp>
            <p:nvSpPr>
              <p:cNvPr id="2159" name="Shape 2159"/>
              <p:cNvSpPr/>
              <p:nvPr/>
            </p:nvSpPr>
            <p:spPr>
              <a:xfrm>
                <a:off x="1089" y="2529"/>
                <a:ext cx="731" cy="906"/>
              </a:xfrm>
              <a:prstGeom prst="rect">
                <a:avLst/>
              </a:prstGeom>
              <a:gradFill>
                <a:gsLst>
                  <a:gs pos="0">
                    <a:schemeClr val="folHlink"/>
                  </a:gs>
                  <a:gs pos="50000">
                    <a:schemeClr val="hlink"/>
                  </a:gs>
                  <a:gs pos="100000">
                    <a:schemeClr val="folHlink"/>
                  </a:gs>
                </a:gsLst>
                <a:lin ang="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0" name="Shape 2160"/>
              <p:cNvSpPr/>
              <p:nvPr/>
            </p:nvSpPr>
            <p:spPr>
              <a:xfrm>
                <a:off x="1089" y="2268"/>
                <a:ext cx="731" cy="302"/>
              </a:xfrm>
              <a:custGeom>
                <a:pathLst>
                  <a:path extrusionOk="0" h="120000" w="120000">
                    <a:moveTo>
                      <a:pt x="60000" y="0"/>
                    </a:moveTo>
                    <a:lnTo>
                      <a:pt x="0" y="103556"/>
                    </a:lnTo>
                    <a:lnTo>
                      <a:pt x="11428" y="110486"/>
                    </a:lnTo>
                    <a:lnTo>
                      <a:pt x="23988" y="114428"/>
                    </a:lnTo>
                    <a:lnTo>
                      <a:pt x="42857" y="117417"/>
                    </a:lnTo>
                    <a:lnTo>
                      <a:pt x="62678" y="120000"/>
                    </a:lnTo>
                    <a:lnTo>
                      <a:pt x="83273" y="117825"/>
                    </a:lnTo>
                    <a:lnTo>
                      <a:pt x="99940" y="114428"/>
                    </a:lnTo>
                    <a:lnTo>
                      <a:pt x="111428" y="110486"/>
                    </a:lnTo>
                    <a:lnTo>
                      <a:pt x="120000" y="103556"/>
                    </a:lnTo>
                    <a:lnTo>
                      <a:pt x="60000" y="0"/>
                    </a:lnTo>
                    <a:close/>
                  </a:path>
                </a:pathLst>
              </a:custGeom>
              <a:gradFill>
                <a:gsLst>
                  <a:gs pos="0">
                    <a:schemeClr val="lt2"/>
                  </a:gs>
                  <a:gs pos="50000">
                    <a:schemeClr val="hlink"/>
                  </a:gs>
                  <a:gs pos="100000">
                    <a:schemeClr val="lt2"/>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1" name="Shape 2161"/>
              <p:cNvSpPr/>
              <p:nvPr/>
            </p:nvSpPr>
            <p:spPr>
              <a:xfrm>
                <a:off x="1055" y="3370"/>
                <a:ext cx="800" cy="273"/>
              </a:xfrm>
              <a:custGeom>
                <a:pathLst>
                  <a:path extrusionOk="0" h="120000" w="120000">
                    <a:moveTo>
                      <a:pt x="60706" y="23936"/>
                    </a:moveTo>
                    <a:lnTo>
                      <a:pt x="35163" y="21063"/>
                    </a:lnTo>
                    <a:lnTo>
                      <a:pt x="12826" y="10691"/>
                    </a:lnTo>
                    <a:lnTo>
                      <a:pt x="3858" y="5265"/>
                    </a:lnTo>
                    <a:lnTo>
                      <a:pt x="0" y="98457"/>
                    </a:lnTo>
                    <a:lnTo>
                      <a:pt x="11413" y="107553"/>
                    </a:lnTo>
                    <a:lnTo>
                      <a:pt x="23967" y="112659"/>
                    </a:lnTo>
                    <a:lnTo>
                      <a:pt x="42880" y="116648"/>
                    </a:lnTo>
                    <a:lnTo>
                      <a:pt x="62663" y="120000"/>
                    </a:lnTo>
                    <a:lnTo>
                      <a:pt x="83260" y="117127"/>
                    </a:lnTo>
                    <a:lnTo>
                      <a:pt x="99945" y="112659"/>
                    </a:lnTo>
                    <a:lnTo>
                      <a:pt x="111413" y="107553"/>
                    </a:lnTo>
                    <a:lnTo>
                      <a:pt x="120000" y="98457"/>
                    </a:lnTo>
                    <a:lnTo>
                      <a:pt x="115652" y="0"/>
                    </a:lnTo>
                    <a:lnTo>
                      <a:pt x="107608" y="7978"/>
                    </a:lnTo>
                    <a:lnTo>
                      <a:pt x="88858" y="18031"/>
                    </a:lnTo>
                    <a:lnTo>
                      <a:pt x="60706" y="23936"/>
                    </a:lnTo>
                    <a:close/>
                  </a:path>
                </a:pathLst>
              </a:custGeom>
              <a:gradFill>
                <a:gsLst>
                  <a:gs pos="0">
                    <a:srgbClr val="333333"/>
                  </a:gs>
                  <a:gs pos="50000">
                    <a:srgbClr val="C0C0C0"/>
                  </a:gs>
                  <a:gs pos="100000">
                    <a:srgbClr val="333333"/>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2" name="Shape 2162"/>
              <p:cNvSpPr/>
              <p:nvPr/>
            </p:nvSpPr>
            <p:spPr>
              <a:xfrm>
                <a:off x="864" y="3190"/>
                <a:ext cx="225" cy="406"/>
              </a:xfrm>
              <a:custGeom>
                <a:pathLst>
                  <a:path extrusionOk="0" h="120000" w="120000">
                    <a:moveTo>
                      <a:pt x="120000" y="0"/>
                    </a:moveTo>
                    <a:lnTo>
                      <a:pt x="0" y="102673"/>
                    </a:lnTo>
                    <a:lnTo>
                      <a:pt x="56730" y="114652"/>
                    </a:lnTo>
                    <a:lnTo>
                      <a:pt x="118461" y="120000"/>
                    </a:lnTo>
                    <a:lnTo>
                      <a:pt x="120000" y="0"/>
                    </a:lnTo>
                    <a:close/>
                  </a:path>
                </a:pathLst>
              </a:custGeom>
              <a:gradFill>
                <a:gsLst>
                  <a:gs pos="0">
                    <a:srgbClr val="1C1C1C"/>
                  </a:gs>
                  <a:gs pos="100000">
                    <a:schemeClr val="lt2"/>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63" name="Shape 2163"/>
              <p:cNvSpPr/>
              <p:nvPr/>
            </p:nvSpPr>
            <p:spPr>
              <a:xfrm flipH="1">
                <a:off x="1820" y="3190"/>
                <a:ext cx="225" cy="406"/>
              </a:xfrm>
              <a:custGeom>
                <a:pathLst>
                  <a:path extrusionOk="0" h="120000" w="120000">
                    <a:moveTo>
                      <a:pt x="120000" y="0"/>
                    </a:moveTo>
                    <a:lnTo>
                      <a:pt x="0" y="102673"/>
                    </a:lnTo>
                    <a:lnTo>
                      <a:pt x="56730" y="114652"/>
                    </a:lnTo>
                    <a:lnTo>
                      <a:pt x="118461" y="120000"/>
                    </a:lnTo>
                    <a:lnTo>
                      <a:pt x="120000" y="0"/>
                    </a:lnTo>
                    <a:close/>
                  </a:path>
                </a:pathLst>
              </a:custGeom>
              <a:gradFill>
                <a:gsLst>
                  <a:gs pos="0">
                    <a:schemeClr val="lt2"/>
                  </a:gs>
                  <a:gs pos="100000">
                    <a:schemeClr val="dk2"/>
                  </a:gs>
                </a:gsLst>
                <a:lin ang="27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164" name="Shape 2164"/>
              <p:cNvGrpSpPr/>
              <p:nvPr/>
            </p:nvGrpSpPr>
            <p:grpSpPr>
              <a:xfrm>
                <a:off x="1107" y="2546"/>
                <a:ext cx="694" cy="52"/>
                <a:chOff x="1776" y="911"/>
                <a:chExt cx="1919" cy="144"/>
              </a:xfrm>
            </p:grpSpPr>
            <p:sp>
              <p:nvSpPr>
                <p:cNvPr id="2165" name="Shape 2165"/>
                <p:cNvSpPr/>
                <p:nvPr/>
              </p:nvSpPr>
              <p:spPr>
                <a:xfrm>
                  <a:off x="1776" y="91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66" name="Shape 2166"/>
                <p:cNvSpPr/>
                <p:nvPr/>
              </p:nvSpPr>
              <p:spPr>
                <a:xfrm>
                  <a:off x="196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67" name="Shape 2167"/>
                <p:cNvSpPr/>
                <p:nvPr/>
              </p:nvSpPr>
              <p:spPr>
                <a:xfrm>
                  <a:off x="2255" y="100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68" name="Shape 2168"/>
                <p:cNvSpPr/>
                <p:nvPr/>
              </p:nvSpPr>
              <p:spPr>
                <a:xfrm>
                  <a:off x="2495" y="100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69" name="Shape 2169"/>
                <p:cNvSpPr/>
                <p:nvPr/>
              </p:nvSpPr>
              <p:spPr>
                <a:xfrm>
                  <a:off x="2784" y="100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70" name="Shape 2170"/>
                <p:cNvSpPr/>
                <p:nvPr/>
              </p:nvSpPr>
              <p:spPr>
                <a:xfrm>
                  <a:off x="3120" y="100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71" name="Shape 2171"/>
                <p:cNvSpPr/>
                <p:nvPr/>
              </p:nvSpPr>
              <p:spPr>
                <a:xfrm>
                  <a:off x="340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72" name="Shape 2172"/>
                <p:cNvSpPr/>
                <p:nvPr/>
              </p:nvSpPr>
              <p:spPr>
                <a:xfrm>
                  <a:off x="3647" y="91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grpSp>
          <p:grpSp>
            <p:nvGrpSpPr>
              <p:cNvPr id="2173" name="Shape 2173"/>
              <p:cNvGrpSpPr/>
              <p:nvPr/>
            </p:nvGrpSpPr>
            <p:grpSpPr>
              <a:xfrm>
                <a:off x="1107" y="3347"/>
                <a:ext cx="694" cy="52"/>
                <a:chOff x="1776" y="911"/>
                <a:chExt cx="1919" cy="144"/>
              </a:xfrm>
            </p:grpSpPr>
            <p:sp>
              <p:nvSpPr>
                <p:cNvPr id="2174" name="Shape 2174"/>
                <p:cNvSpPr/>
                <p:nvPr/>
              </p:nvSpPr>
              <p:spPr>
                <a:xfrm>
                  <a:off x="1776" y="91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75" name="Shape 2175"/>
                <p:cNvSpPr/>
                <p:nvPr/>
              </p:nvSpPr>
              <p:spPr>
                <a:xfrm>
                  <a:off x="196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76" name="Shape 2176"/>
                <p:cNvSpPr/>
                <p:nvPr/>
              </p:nvSpPr>
              <p:spPr>
                <a:xfrm>
                  <a:off x="2255" y="100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77" name="Shape 2177"/>
                <p:cNvSpPr/>
                <p:nvPr/>
              </p:nvSpPr>
              <p:spPr>
                <a:xfrm>
                  <a:off x="2495" y="100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78" name="Shape 2178"/>
                <p:cNvSpPr/>
                <p:nvPr/>
              </p:nvSpPr>
              <p:spPr>
                <a:xfrm>
                  <a:off x="2784" y="100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79" name="Shape 2179"/>
                <p:cNvSpPr/>
                <p:nvPr/>
              </p:nvSpPr>
              <p:spPr>
                <a:xfrm>
                  <a:off x="3120" y="1007"/>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80" name="Shape 2180"/>
                <p:cNvSpPr/>
                <p:nvPr/>
              </p:nvSpPr>
              <p:spPr>
                <a:xfrm>
                  <a:off x="3408" y="960"/>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81" name="Shape 2181"/>
                <p:cNvSpPr/>
                <p:nvPr/>
              </p:nvSpPr>
              <p:spPr>
                <a:xfrm>
                  <a:off x="3647" y="911"/>
                  <a:ext cx="47" cy="4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grpSp>
          <p:grpSp>
            <p:nvGrpSpPr>
              <p:cNvPr id="2182" name="Shape 2182"/>
              <p:cNvGrpSpPr/>
              <p:nvPr/>
            </p:nvGrpSpPr>
            <p:grpSpPr>
              <a:xfrm>
                <a:off x="1315" y="2389"/>
                <a:ext cx="279" cy="139"/>
                <a:chOff x="1315" y="2389"/>
                <a:chExt cx="279" cy="139"/>
              </a:xfrm>
            </p:grpSpPr>
            <p:sp>
              <p:nvSpPr>
                <p:cNvPr id="2183" name="Shape 2183"/>
                <p:cNvSpPr/>
                <p:nvPr/>
              </p:nvSpPr>
              <p:spPr>
                <a:xfrm>
                  <a:off x="1315" y="2389"/>
                  <a:ext cx="279" cy="139"/>
                </a:xfrm>
                <a:prstGeom prst="ellipse">
                  <a:avLst/>
                </a:prstGeom>
                <a:solidFill>
                  <a:schemeClr val="folHlink"/>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4" name="Shape 2184"/>
                <p:cNvSpPr/>
                <p:nvPr/>
              </p:nvSpPr>
              <p:spPr>
                <a:xfrm>
                  <a:off x="1343" y="2403"/>
                  <a:ext cx="223" cy="112"/>
                </a:xfrm>
                <a:prstGeom prst="ellipse">
                  <a:avLst/>
                </a:prstGeom>
                <a:solidFill>
                  <a:srgbClr val="99CCF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85" name="Shape 2185"/>
                <p:cNvSpPr/>
                <p:nvPr/>
              </p:nvSpPr>
              <p:spPr>
                <a:xfrm>
                  <a:off x="1451" y="2395"/>
                  <a:ext cx="9" cy="4"/>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86" name="Shape 2186"/>
                <p:cNvSpPr/>
                <p:nvPr/>
              </p:nvSpPr>
              <p:spPr>
                <a:xfrm>
                  <a:off x="1451" y="2518"/>
                  <a:ext cx="9" cy="4"/>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87" name="Shape 2187"/>
                <p:cNvSpPr/>
                <p:nvPr/>
              </p:nvSpPr>
              <p:spPr>
                <a:xfrm>
                  <a:off x="1577" y="2456"/>
                  <a:ext cx="9" cy="4"/>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88" name="Shape 2188"/>
                <p:cNvSpPr/>
                <p:nvPr/>
              </p:nvSpPr>
              <p:spPr>
                <a:xfrm>
                  <a:off x="1323" y="2456"/>
                  <a:ext cx="9" cy="4"/>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89" name="Shape 2189"/>
                <p:cNvSpPr/>
                <p:nvPr/>
              </p:nvSpPr>
              <p:spPr>
                <a:xfrm>
                  <a:off x="1367" y="2412"/>
                  <a:ext cx="7"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90" name="Shape 2190"/>
                <p:cNvSpPr/>
                <p:nvPr/>
              </p:nvSpPr>
              <p:spPr>
                <a:xfrm>
                  <a:off x="1535" y="2412"/>
                  <a:ext cx="7"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91" name="Shape 2191"/>
                <p:cNvSpPr/>
                <p:nvPr/>
              </p:nvSpPr>
              <p:spPr>
                <a:xfrm>
                  <a:off x="1367" y="2501"/>
                  <a:ext cx="7"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92" name="Shape 2192"/>
                <p:cNvSpPr/>
                <p:nvPr/>
              </p:nvSpPr>
              <p:spPr>
                <a:xfrm>
                  <a:off x="1543" y="2501"/>
                  <a:ext cx="9"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cxnSp>
              <p:nvCxnSpPr>
                <p:cNvPr id="2193" name="Shape 2193"/>
                <p:cNvCxnSpPr/>
                <p:nvPr/>
              </p:nvCxnSpPr>
              <p:spPr>
                <a:xfrm flipH="1">
                  <a:off x="1434" y="2439"/>
                  <a:ext cx="34" cy="17"/>
                </a:xfrm>
                <a:prstGeom prst="straightConnector1">
                  <a:avLst/>
                </a:prstGeom>
                <a:noFill/>
                <a:ln cap="flat" cmpd="sng" w="9525">
                  <a:solidFill>
                    <a:schemeClr val="dk1"/>
                  </a:solidFill>
                  <a:prstDash val="solid"/>
                  <a:round/>
                  <a:headEnd len="med" w="med" type="none"/>
                  <a:tailEnd len="med" w="med" type="none"/>
                </a:ln>
              </p:spPr>
            </p:cxnSp>
            <p:cxnSp>
              <p:nvCxnSpPr>
                <p:cNvPr id="2194" name="Shape 2194"/>
                <p:cNvCxnSpPr/>
                <p:nvPr/>
              </p:nvCxnSpPr>
              <p:spPr>
                <a:xfrm flipH="1">
                  <a:off x="1426" y="2456"/>
                  <a:ext cx="34" cy="15"/>
                </a:xfrm>
                <a:prstGeom prst="straightConnector1">
                  <a:avLst/>
                </a:prstGeom>
                <a:noFill/>
                <a:ln cap="flat" cmpd="sng" w="9525">
                  <a:solidFill>
                    <a:schemeClr val="dk1"/>
                  </a:solidFill>
                  <a:prstDash val="solid"/>
                  <a:round/>
                  <a:headEnd len="med" w="med" type="none"/>
                  <a:tailEnd len="med" w="med" type="none"/>
                </a:ln>
              </p:spPr>
            </p:cxnSp>
          </p:grpSp>
          <p:grpSp>
            <p:nvGrpSpPr>
              <p:cNvPr id="2195" name="Shape 2195"/>
              <p:cNvGrpSpPr/>
              <p:nvPr/>
            </p:nvGrpSpPr>
            <p:grpSpPr>
              <a:xfrm>
                <a:off x="1160" y="2737"/>
                <a:ext cx="174" cy="156"/>
                <a:chOff x="1160" y="2737"/>
                <a:chExt cx="174" cy="156"/>
              </a:xfrm>
            </p:grpSpPr>
            <p:sp>
              <p:nvSpPr>
                <p:cNvPr id="2196" name="Shape 2196"/>
                <p:cNvSpPr/>
                <p:nvPr/>
              </p:nvSpPr>
              <p:spPr>
                <a:xfrm>
                  <a:off x="1160" y="2737"/>
                  <a:ext cx="174" cy="156"/>
                </a:xfrm>
                <a:prstGeom prst="ellipse">
                  <a:avLst/>
                </a:prstGeom>
                <a:solidFill>
                  <a:schemeClr val="folHlink"/>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7" name="Shape 2197"/>
                <p:cNvSpPr/>
                <p:nvPr/>
              </p:nvSpPr>
              <p:spPr>
                <a:xfrm>
                  <a:off x="1177" y="2752"/>
                  <a:ext cx="140" cy="129"/>
                </a:xfrm>
                <a:prstGeom prst="ellipse">
                  <a:avLst/>
                </a:prstGeom>
                <a:solidFill>
                  <a:srgbClr val="99CCF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198" name="Shape 2198"/>
                <p:cNvSpPr/>
                <p:nvPr/>
              </p:nvSpPr>
              <p:spPr>
                <a:xfrm>
                  <a:off x="1243" y="2744"/>
                  <a:ext cx="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199" name="Shape 2199"/>
                <p:cNvSpPr/>
                <p:nvPr/>
              </p:nvSpPr>
              <p:spPr>
                <a:xfrm>
                  <a:off x="1243" y="2881"/>
                  <a:ext cx="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00" name="Shape 2200"/>
                <p:cNvSpPr/>
                <p:nvPr/>
              </p:nvSpPr>
              <p:spPr>
                <a:xfrm>
                  <a:off x="1322" y="2812"/>
                  <a:ext cx="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01" name="Shape 2201"/>
                <p:cNvSpPr/>
                <p:nvPr/>
              </p:nvSpPr>
              <p:spPr>
                <a:xfrm>
                  <a:off x="1164" y="2812"/>
                  <a:ext cx="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02" name="Shape 2202"/>
                <p:cNvSpPr/>
                <p:nvPr/>
              </p:nvSpPr>
              <p:spPr>
                <a:xfrm>
                  <a:off x="1192" y="2762"/>
                  <a:ext cx="4"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03" name="Shape 2203"/>
                <p:cNvSpPr/>
                <p:nvPr/>
              </p:nvSpPr>
              <p:spPr>
                <a:xfrm>
                  <a:off x="1297" y="2762"/>
                  <a:ext cx="4"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04" name="Shape 2204"/>
                <p:cNvSpPr/>
                <p:nvPr/>
              </p:nvSpPr>
              <p:spPr>
                <a:xfrm>
                  <a:off x="1192" y="2863"/>
                  <a:ext cx="4"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05" name="Shape 2205"/>
                <p:cNvSpPr/>
                <p:nvPr/>
              </p:nvSpPr>
              <p:spPr>
                <a:xfrm>
                  <a:off x="1302" y="2863"/>
                  <a:ext cx="5"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cxnSp>
              <p:nvCxnSpPr>
                <p:cNvPr id="2206" name="Shape 2206"/>
                <p:cNvCxnSpPr/>
                <p:nvPr/>
              </p:nvCxnSpPr>
              <p:spPr>
                <a:xfrm flipH="1">
                  <a:off x="1234" y="2795"/>
                  <a:ext cx="21" cy="18"/>
                </a:xfrm>
                <a:prstGeom prst="straightConnector1">
                  <a:avLst/>
                </a:prstGeom>
                <a:noFill/>
                <a:ln cap="flat" cmpd="sng" w="9525">
                  <a:solidFill>
                    <a:schemeClr val="dk1"/>
                  </a:solidFill>
                  <a:prstDash val="solid"/>
                  <a:round/>
                  <a:headEnd len="med" w="med" type="none"/>
                  <a:tailEnd len="med" w="med" type="none"/>
                </a:ln>
              </p:spPr>
            </p:cxnSp>
            <p:cxnSp>
              <p:nvCxnSpPr>
                <p:cNvPr id="2207" name="Shape 2207"/>
                <p:cNvCxnSpPr/>
                <p:nvPr/>
              </p:nvCxnSpPr>
              <p:spPr>
                <a:xfrm flipH="1">
                  <a:off x="1228" y="2812"/>
                  <a:ext cx="21" cy="18"/>
                </a:xfrm>
                <a:prstGeom prst="straightConnector1">
                  <a:avLst/>
                </a:prstGeom>
                <a:noFill/>
                <a:ln cap="flat" cmpd="sng" w="9525">
                  <a:solidFill>
                    <a:schemeClr val="dk1"/>
                  </a:solidFill>
                  <a:prstDash val="solid"/>
                  <a:round/>
                  <a:headEnd len="med" w="med" type="none"/>
                  <a:tailEnd len="med" w="med" type="none"/>
                </a:ln>
              </p:spPr>
            </p:cxnSp>
          </p:grpSp>
          <p:grpSp>
            <p:nvGrpSpPr>
              <p:cNvPr id="2208" name="Shape 2208"/>
              <p:cNvGrpSpPr/>
              <p:nvPr/>
            </p:nvGrpSpPr>
            <p:grpSpPr>
              <a:xfrm>
                <a:off x="1577" y="2737"/>
                <a:ext cx="174" cy="156"/>
                <a:chOff x="1577" y="2737"/>
                <a:chExt cx="174" cy="156"/>
              </a:xfrm>
            </p:grpSpPr>
            <p:sp>
              <p:nvSpPr>
                <p:cNvPr id="2209" name="Shape 2209"/>
                <p:cNvSpPr/>
                <p:nvPr/>
              </p:nvSpPr>
              <p:spPr>
                <a:xfrm>
                  <a:off x="1577" y="2737"/>
                  <a:ext cx="174" cy="156"/>
                </a:xfrm>
                <a:prstGeom prst="ellipse">
                  <a:avLst/>
                </a:prstGeom>
                <a:solidFill>
                  <a:schemeClr val="folHlink"/>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0" name="Shape 2210"/>
                <p:cNvSpPr/>
                <p:nvPr/>
              </p:nvSpPr>
              <p:spPr>
                <a:xfrm>
                  <a:off x="1593" y="2752"/>
                  <a:ext cx="140" cy="129"/>
                </a:xfrm>
                <a:prstGeom prst="ellipse">
                  <a:avLst/>
                </a:prstGeom>
                <a:solidFill>
                  <a:srgbClr val="99CCF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11" name="Shape 2211"/>
                <p:cNvSpPr/>
                <p:nvPr/>
              </p:nvSpPr>
              <p:spPr>
                <a:xfrm>
                  <a:off x="1661" y="2744"/>
                  <a:ext cx="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12" name="Shape 2212"/>
                <p:cNvSpPr/>
                <p:nvPr/>
              </p:nvSpPr>
              <p:spPr>
                <a:xfrm>
                  <a:off x="1661" y="2881"/>
                  <a:ext cx="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13" name="Shape 2213"/>
                <p:cNvSpPr/>
                <p:nvPr/>
              </p:nvSpPr>
              <p:spPr>
                <a:xfrm>
                  <a:off x="1739" y="2812"/>
                  <a:ext cx="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14" name="Shape 2214"/>
                <p:cNvSpPr/>
                <p:nvPr/>
              </p:nvSpPr>
              <p:spPr>
                <a:xfrm>
                  <a:off x="1581" y="2812"/>
                  <a:ext cx="5" cy="7"/>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15" name="Shape 2215"/>
                <p:cNvSpPr/>
                <p:nvPr/>
              </p:nvSpPr>
              <p:spPr>
                <a:xfrm>
                  <a:off x="1609" y="2762"/>
                  <a:ext cx="4"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16" name="Shape 2216"/>
                <p:cNvSpPr/>
                <p:nvPr/>
              </p:nvSpPr>
              <p:spPr>
                <a:xfrm>
                  <a:off x="1713" y="2762"/>
                  <a:ext cx="4"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17" name="Shape 2217"/>
                <p:cNvSpPr/>
                <p:nvPr/>
              </p:nvSpPr>
              <p:spPr>
                <a:xfrm>
                  <a:off x="1609" y="2863"/>
                  <a:ext cx="4"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sp>
              <p:nvSpPr>
                <p:cNvPr id="2218" name="Shape 2218"/>
                <p:cNvSpPr/>
                <p:nvPr/>
              </p:nvSpPr>
              <p:spPr>
                <a:xfrm>
                  <a:off x="1719" y="2863"/>
                  <a:ext cx="5" cy="5"/>
                </a:xfrm>
                <a:prstGeom prst="ellipse">
                  <a:avLst/>
                </a:prstGeom>
                <a:solidFill>
                  <a:srgbClr val="5F5F5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cxnSp>
              <p:nvCxnSpPr>
                <p:cNvPr id="2219" name="Shape 2219"/>
                <p:cNvCxnSpPr/>
                <p:nvPr/>
              </p:nvCxnSpPr>
              <p:spPr>
                <a:xfrm flipH="1">
                  <a:off x="1650" y="2795"/>
                  <a:ext cx="21" cy="18"/>
                </a:xfrm>
                <a:prstGeom prst="straightConnector1">
                  <a:avLst/>
                </a:prstGeom>
                <a:noFill/>
                <a:ln cap="flat" cmpd="sng" w="9525">
                  <a:solidFill>
                    <a:schemeClr val="dk1"/>
                  </a:solidFill>
                  <a:prstDash val="solid"/>
                  <a:round/>
                  <a:headEnd len="med" w="med" type="none"/>
                  <a:tailEnd len="med" w="med" type="none"/>
                </a:ln>
              </p:spPr>
            </p:cxnSp>
            <p:cxnSp>
              <p:nvCxnSpPr>
                <p:cNvPr id="2220" name="Shape 2220"/>
                <p:cNvCxnSpPr/>
                <p:nvPr/>
              </p:nvCxnSpPr>
              <p:spPr>
                <a:xfrm flipH="1">
                  <a:off x="1646" y="2812"/>
                  <a:ext cx="21" cy="18"/>
                </a:xfrm>
                <a:prstGeom prst="straightConnector1">
                  <a:avLst/>
                </a:prstGeom>
                <a:noFill/>
                <a:ln cap="flat" cmpd="sng" w="9525">
                  <a:solidFill>
                    <a:schemeClr val="dk1"/>
                  </a:solidFill>
                  <a:prstDash val="solid"/>
                  <a:round/>
                  <a:headEnd len="med" w="med" type="none"/>
                  <a:tailEnd len="med" w="med" type="none"/>
                </a:ln>
              </p:spPr>
            </p:cxnSp>
          </p:grpSp>
        </p:grpSp>
        <p:grpSp>
          <p:nvGrpSpPr>
            <p:cNvPr id="2221" name="Shape 2221"/>
            <p:cNvGrpSpPr/>
            <p:nvPr/>
          </p:nvGrpSpPr>
          <p:grpSpPr>
            <a:xfrm>
              <a:off x="1056" y="3647"/>
              <a:ext cx="767" cy="456"/>
              <a:chOff x="3984" y="3647"/>
              <a:chExt cx="767" cy="456"/>
            </a:xfrm>
          </p:grpSpPr>
          <p:grpSp>
            <p:nvGrpSpPr>
              <p:cNvPr id="2222" name="Shape 2222"/>
              <p:cNvGrpSpPr/>
              <p:nvPr/>
            </p:nvGrpSpPr>
            <p:grpSpPr>
              <a:xfrm>
                <a:off x="4416" y="3648"/>
                <a:ext cx="335" cy="455"/>
                <a:chOff x="864" y="2231"/>
                <a:chExt cx="583" cy="800"/>
              </a:xfrm>
            </p:grpSpPr>
            <p:sp>
              <p:nvSpPr>
                <p:cNvPr id="2223" name="Shape 2223"/>
                <p:cNvSpPr/>
                <p:nvPr/>
              </p:nvSpPr>
              <p:spPr>
                <a:xfrm>
                  <a:off x="864" y="2231"/>
                  <a:ext cx="583" cy="800"/>
                </a:xfrm>
                <a:custGeom>
                  <a:pathLst>
                    <a:path extrusionOk="0" h="120000" w="120000">
                      <a:moveTo>
                        <a:pt x="35769" y="3600"/>
                      </a:moveTo>
                      <a:cubicBezTo>
                        <a:pt x="26538" y="4800"/>
                        <a:pt x="19615" y="4800"/>
                        <a:pt x="15000" y="10800"/>
                      </a:cubicBezTo>
                      <a:cubicBezTo>
                        <a:pt x="10384" y="16800"/>
                        <a:pt x="8076" y="32400"/>
                        <a:pt x="8076" y="39600"/>
                      </a:cubicBezTo>
                      <a:cubicBezTo>
                        <a:pt x="8076" y="46800"/>
                        <a:pt x="12692" y="49200"/>
                        <a:pt x="15000" y="54000"/>
                      </a:cubicBezTo>
                      <a:cubicBezTo>
                        <a:pt x="17307" y="58800"/>
                        <a:pt x="20769" y="62400"/>
                        <a:pt x="21923" y="68400"/>
                      </a:cubicBezTo>
                      <a:cubicBezTo>
                        <a:pt x="23076" y="74400"/>
                        <a:pt x="23076" y="85200"/>
                        <a:pt x="21923" y="90000"/>
                      </a:cubicBezTo>
                      <a:cubicBezTo>
                        <a:pt x="20769" y="94800"/>
                        <a:pt x="18461" y="93600"/>
                        <a:pt x="15000" y="97200"/>
                      </a:cubicBezTo>
                      <a:cubicBezTo>
                        <a:pt x="11538" y="100800"/>
                        <a:pt x="0" y="110400"/>
                        <a:pt x="1153" y="111600"/>
                      </a:cubicBezTo>
                      <a:cubicBezTo>
                        <a:pt x="2307" y="112800"/>
                        <a:pt x="16153" y="108000"/>
                        <a:pt x="21923" y="104400"/>
                      </a:cubicBezTo>
                      <a:cubicBezTo>
                        <a:pt x="27692" y="100800"/>
                        <a:pt x="32307" y="96000"/>
                        <a:pt x="35769" y="90000"/>
                      </a:cubicBezTo>
                      <a:cubicBezTo>
                        <a:pt x="39230" y="84000"/>
                        <a:pt x="40384" y="73200"/>
                        <a:pt x="42692" y="68400"/>
                      </a:cubicBezTo>
                      <a:cubicBezTo>
                        <a:pt x="45000" y="63600"/>
                        <a:pt x="47307" y="61200"/>
                        <a:pt x="49615" y="61200"/>
                      </a:cubicBezTo>
                      <a:cubicBezTo>
                        <a:pt x="51923" y="61200"/>
                        <a:pt x="56538" y="64800"/>
                        <a:pt x="56538" y="68400"/>
                      </a:cubicBezTo>
                      <a:cubicBezTo>
                        <a:pt x="56538" y="72000"/>
                        <a:pt x="50769" y="78000"/>
                        <a:pt x="49615" y="82800"/>
                      </a:cubicBezTo>
                      <a:cubicBezTo>
                        <a:pt x="48461" y="87600"/>
                        <a:pt x="49615" y="93600"/>
                        <a:pt x="49615" y="97200"/>
                      </a:cubicBezTo>
                      <a:cubicBezTo>
                        <a:pt x="49615" y="100800"/>
                        <a:pt x="47307" y="100800"/>
                        <a:pt x="49615" y="104400"/>
                      </a:cubicBezTo>
                      <a:cubicBezTo>
                        <a:pt x="51923" y="108000"/>
                        <a:pt x="57692" y="117600"/>
                        <a:pt x="63461" y="118800"/>
                      </a:cubicBezTo>
                      <a:cubicBezTo>
                        <a:pt x="69230" y="120000"/>
                        <a:pt x="80769" y="115200"/>
                        <a:pt x="84230" y="111600"/>
                      </a:cubicBezTo>
                      <a:cubicBezTo>
                        <a:pt x="87692" y="108000"/>
                        <a:pt x="85384" y="98400"/>
                        <a:pt x="84230" y="97200"/>
                      </a:cubicBezTo>
                      <a:cubicBezTo>
                        <a:pt x="83076" y="96000"/>
                        <a:pt x="79615" y="104400"/>
                        <a:pt x="77307" y="104400"/>
                      </a:cubicBezTo>
                      <a:cubicBezTo>
                        <a:pt x="75000" y="104400"/>
                        <a:pt x="70384" y="102000"/>
                        <a:pt x="70384" y="97200"/>
                      </a:cubicBezTo>
                      <a:cubicBezTo>
                        <a:pt x="70384" y="92400"/>
                        <a:pt x="75000" y="79200"/>
                        <a:pt x="77307" y="75600"/>
                      </a:cubicBezTo>
                      <a:cubicBezTo>
                        <a:pt x="79615" y="72000"/>
                        <a:pt x="81923" y="76800"/>
                        <a:pt x="84230" y="75600"/>
                      </a:cubicBezTo>
                      <a:cubicBezTo>
                        <a:pt x="86538" y="74400"/>
                        <a:pt x="88846" y="68400"/>
                        <a:pt x="91153" y="68400"/>
                      </a:cubicBezTo>
                      <a:cubicBezTo>
                        <a:pt x="93461" y="68400"/>
                        <a:pt x="96923" y="70800"/>
                        <a:pt x="98076" y="75600"/>
                      </a:cubicBezTo>
                      <a:cubicBezTo>
                        <a:pt x="99230" y="80400"/>
                        <a:pt x="98076" y="92400"/>
                        <a:pt x="98076" y="97200"/>
                      </a:cubicBezTo>
                      <a:cubicBezTo>
                        <a:pt x="98076" y="102000"/>
                        <a:pt x="95769" y="104400"/>
                        <a:pt x="98076" y="104400"/>
                      </a:cubicBezTo>
                      <a:cubicBezTo>
                        <a:pt x="100384" y="104400"/>
                        <a:pt x="108461" y="102000"/>
                        <a:pt x="111923" y="97200"/>
                      </a:cubicBezTo>
                      <a:cubicBezTo>
                        <a:pt x="115384" y="92400"/>
                        <a:pt x="120000" y="82800"/>
                        <a:pt x="118846" y="75600"/>
                      </a:cubicBezTo>
                      <a:cubicBezTo>
                        <a:pt x="117692" y="68400"/>
                        <a:pt x="110769" y="58800"/>
                        <a:pt x="105000" y="54000"/>
                      </a:cubicBezTo>
                      <a:cubicBezTo>
                        <a:pt x="99230" y="49200"/>
                        <a:pt x="90000" y="51600"/>
                        <a:pt x="84230" y="46800"/>
                      </a:cubicBezTo>
                      <a:cubicBezTo>
                        <a:pt x="78461" y="42000"/>
                        <a:pt x="72692" y="32400"/>
                        <a:pt x="70384" y="25200"/>
                      </a:cubicBezTo>
                      <a:cubicBezTo>
                        <a:pt x="68076" y="18000"/>
                        <a:pt x="76153" y="7200"/>
                        <a:pt x="70384" y="3600"/>
                      </a:cubicBezTo>
                      <a:cubicBezTo>
                        <a:pt x="64615" y="0"/>
                        <a:pt x="45000" y="2400"/>
                        <a:pt x="35769" y="3600"/>
                      </a:cubicBezTo>
                      <a:close/>
                    </a:path>
                  </a:pathLst>
                </a:custGeom>
                <a:gradFill>
                  <a:gsLst>
                    <a:gs pos="0">
                      <a:srgbClr val="FF3300"/>
                    </a:gs>
                    <a:gs pos="100000">
                      <a:srgbClr val="CC99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4" name="Shape 2224"/>
                <p:cNvSpPr/>
                <p:nvPr/>
              </p:nvSpPr>
              <p:spPr>
                <a:xfrm>
                  <a:off x="952" y="2247"/>
                  <a:ext cx="247" cy="392"/>
                </a:xfrm>
                <a:custGeom>
                  <a:pathLst>
                    <a:path extrusionOk="0" h="120000" w="120000">
                      <a:moveTo>
                        <a:pt x="42162" y="2448"/>
                      </a:moveTo>
                      <a:cubicBezTo>
                        <a:pt x="35675" y="4897"/>
                        <a:pt x="29189" y="9795"/>
                        <a:pt x="22702" y="17142"/>
                      </a:cubicBezTo>
                      <a:cubicBezTo>
                        <a:pt x="16216" y="24489"/>
                        <a:pt x="6486" y="36734"/>
                        <a:pt x="3243" y="46530"/>
                      </a:cubicBezTo>
                      <a:cubicBezTo>
                        <a:pt x="0" y="56326"/>
                        <a:pt x="0" y="68571"/>
                        <a:pt x="3243" y="75918"/>
                      </a:cubicBezTo>
                      <a:cubicBezTo>
                        <a:pt x="6486" y="83265"/>
                        <a:pt x="19459" y="90612"/>
                        <a:pt x="22702" y="90612"/>
                      </a:cubicBezTo>
                      <a:cubicBezTo>
                        <a:pt x="25945" y="90612"/>
                        <a:pt x="16216" y="78367"/>
                        <a:pt x="22702" y="75918"/>
                      </a:cubicBezTo>
                      <a:cubicBezTo>
                        <a:pt x="29189" y="73469"/>
                        <a:pt x="55135" y="71020"/>
                        <a:pt x="61621" y="75918"/>
                      </a:cubicBezTo>
                      <a:cubicBezTo>
                        <a:pt x="68108" y="80816"/>
                        <a:pt x="55135" y="97959"/>
                        <a:pt x="61621" y="105306"/>
                      </a:cubicBezTo>
                      <a:cubicBezTo>
                        <a:pt x="68108" y="112653"/>
                        <a:pt x="90810" y="119999"/>
                        <a:pt x="100540" y="119999"/>
                      </a:cubicBezTo>
                      <a:cubicBezTo>
                        <a:pt x="110270" y="119999"/>
                        <a:pt x="120000" y="110204"/>
                        <a:pt x="120000" y="105306"/>
                      </a:cubicBezTo>
                      <a:cubicBezTo>
                        <a:pt x="120000" y="100408"/>
                        <a:pt x="103783" y="97959"/>
                        <a:pt x="100540" y="90612"/>
                      </a:cubicBezTo>
                      <a:cubicBezTo>
                        <a:pt x="97297" y="83265"/>
                        <a:pt x="103783" y="73469"/>
                        <a:pt x="100540" y="61224"/>
                      </a:cubicBezTo>
                      <a:cubicBezTo>
                        <a:pt x="97297" y="48979"/>
                        <a:pt x="87567" y="26938"/>
                        <a:pt x="81081" y="17142"/>
                      </a:cubicBezTo>
                      <a:cubicBezTo>
                        <a:pt x="74594" y="7346"/>
                        <a:pt x="68108" y="4897"/>
                        <a:pt x="61621" y="2448"/>
                      </a:cubicBezTo>
                      <a:cubicBezTo>
                        <a:pt x="55135" y="0"/>
                        <a:pt x="48648" y="0"/>
                        <a:pt x="42162" y="2448"/>
                      </a:cubicBezTo>
                      <a:close/>
                    </a:path>
                  </a:pathLst>
                </a:custGeom>
                <a:solidFill>
                  <a:srgbClr val="FFCC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225" name="Shape 2225"/>
              <p:cNvSpPr/>
              <p:nvPr/>
            </p:nvSpPr>
            <p:spPr>
              <a:xfrm flipH="1">
                <a:off x="3984" y="3647"/>
                <a:ext cx="336" cy="336"/>
              </a:xfrm>
              <a:custGeom>
                <a:pathLst>
                  <a:path extrusionOk="0" h="120000" w="120000">
                    <a:moveTo>
                      <a:pt x="35769" y="3600"/>
                    </a:moveTo>
                    <a:cubicBezTo>
                      <a:pt x="26538" y="4800"/>
                      <a:pt x="19615" y="4800"/>
                      <a:pt x="15000" y="10800"/>
                    </a:cubicBezTo>
                    <a:cubicBezTo>
                      <a:pt x="10384" y="16800"/>
                      <a:pt x="8076" y="32400"/>
                      <a:pt x="8076" y="39600"/>
                    </a:cubicBezTo>
                    <a:cubicBezTo>
                      <a:pt x="8076" y="46800"/>
                      <a:pt x="12692" y="49200"/>
                      <a:pt x="15000" y="54000"/>
                    </a:cubicBezTo>
                    <a:cubicBezTo>
                      <a:pt x="17307" y="58800"/>
                      <a:pt x="20769" y="62400"/>
                      <a:pt x="21923" y="68400"/>
                    </a:cubicBezTo>
                    <a:cubicBezTo>
                      <a:pt x="23076" y="74400"/>
                      <a:pt x="23076" y="85200"/>
                      <a:pt x="21923" y="90000"/>
                    </a:cubicBezTo>
                    <a:cubicBezTo>
                      <a:pt x="20769" y="94800"/>
                      <a:pt x="18461" y="93600"/>
                      <a:pt x="15000" y="97200"/>
                    </a:cubicBezTo>
                    <a:cubicBezTo>
                      <a:pt x="11538" y="100800"/>
                      <a:pt x="0" y="110400"/>
                      <a:pt x="1153" y="111600"/>
                    </a:cubicBezTo>
                    <a:cubicBezTo>
                      <a:pt x="2307" y="112800"/>
                      <a:pt x="16153" y="108000"/>
                      <a:pt x="21923" y="104400"/>
                    </a:cubicBezTo>
                    <a:cubicBezTo>
                      <a:pt x="27692" y="100800"/>
                      <a:pt x="32307" y="96000"/>
                      <a:pt x="35769" y="90000"/>
                    </a:cubicBezTo>
                    <a:cubicBezTo>
                      <a:pt x="39230" y="84000"/>
                      <a:pt x="40384" y="73200"/>
                      <a:pt x="42692" y="68400"/>
                    </a:cubicBezTo>
                    <a:cubicBezTo>
                      <a:pt x="45000" y="63600"/>
                      <a:pt x="47307" y="61200"/>
                      <a:pt x="49615" y="61200"/>
                    </a:cubicBezTo>
                    <a:cubicBezTo>
                      <a:pt x="51923" y="61200"/>
                      <a:pt x="56538" y="64800"/>
                      <a:pt x="56538" y="68400"/>
                    </a:cubicBezTo>
                    <a:cubicBezTo>
                      <a:pt x="56538" y="72000"/>
                      <a:pt x="50769" y="78000"/>
                      <a:pt x="49615" y="82800"/>
                    </a:cubicBezTo>
                    <a:cubicBezTo>
                      <a:pt x="48461" y="87600"/>
                      <a:pt x="49615" y="93600"/>
                      <a:pt x="49615" y="97200"/>
                    </a:cubicBezTo>
                    <a:cubicBezTo>
                      <a:pt x="49615" y="100800"/>
                      <a:pt x="47307" y="100800"/>
                      <a:pt x="49615" y="104400"/>
                    </a:cubicBezTo>
                    <a:cubicBezTo>
                      <a:pt x="51923" y="108000"/>
                      <a:pt x="57692" y="117600"/>
                      <a:pt x="63461" y="118800"/>
                    </a:cubicBezTo>
                    <a:cubicBezTo>
                      <a:pt x="69230" y="120000"/>
                      <a:pt x="80769" y="115200"/>
                      <a:pt x="84230" y="111600"/>
                    </a:cubicBezTo>
                    <a:cubicBezTo>
                      <a:pt x="87692" y="108000"/>
                      <a:pt x="85384" y="98400"/>
                      <a:pt x="84230" y="97200"/>
                    </a:cubicBezTo>
                    <a:cubicBezTo>
                      <a:pt x="83076" y="96000"/>
                      <a:pt x="79615" y="104400"/>
                      <a:pt x="77307" y="104400"/>
                    </a:cubicBezTo>
                    <a:cubicBezTo>
                      <a:pt x="75000" y="104400"/>
                      <a:pt x="70384" y="102000"/>
                      <a:pt x="70384" y="97200"/>
                    </a:cubicBezTo>
                    <a:cubicBezTo>
                      <a:pt x="70384" y="92400"/>
                      <a:pt x="75000" y="79200"/>
                      <a:pt x="77307" y="75600"/>
                    </a:cubicBezTo>
                    <a:cubicBezTo>
                      <a:pt x="79615" y="72000"/>
                      <a:pt x="81923" y="76800"/>
                      <a:pt x="84230" y="75600"/>
                    </a:cubicBezTo>
                    <a:cubicBezTo>
                      <a:pt x="86538" y="74400"/>
                      <a:pt x="88846" y="68400"/>
                      <a:pt x="91153" y="68400"/>
                    </a:cubicBezTo>
                    <a:cubicBezTo>
                      <a:pt x="93461" y="68400"/>
                      <a:pt x="96923" y="70800"/>
                      <a:pt x="98076" y="75600"/>
                    </a:cubicBezTo>
                    <a:cubicBezTo>
                      <a:pt x="99230" y="80400"/>
                      <a:pt x="98076" y="92400"/>
                      <a:pt x="98076" y="97200"/>
                    </a:cubicBezTo>
                    <a:cubicBezTo>
                      <a:pt x="98076" y="102000"/>
                      <a:pt x="95769" y="104400"/>
                      <a:pt x="98076" y="104400"/>
                    </a:cubicBezTo>
                    <a:cubicBezTo>
                      <a:pt x="100384" y="104400"/>
                      <a:pt x="108461" y="102000"/>
                      <a:pt x="111923" y="97200"/>
                    </a:cubicBezTo>
                    <a:cubicBezTo>
                      <a:pt x="115384" y="92400"/>
                      <a:pt x="120000" y="82800"/>
                      <a:pt x="118846" y="75600"/>
                    </a:cubicBezTo>
                    <a:cubicBezTo>
                      <a:pt x="117692" y="68400"/>
                      <a:pt x="110769" y="58800"/>
                      <a:pt x="105000" y="54000"/>
                    </a:cubicBezTo>
                    <a:cubicBezTo>
                      <a:pt x="99230" y="49200"/>
                      <a:pt x="90000" y="51600"/>
                      <a:pt x="84230" y="46800"/>
                    </a:cubicBezTo>
                    <a:cubicBezTo>
                      <a:pt x="78461" y="42000"/>
                      <a:pt x="72692" y="32400"/>
                      <a:pt x="70384" y="25200"/>
                    </a:cubicBezTo>
                    <a:cubicBezTo>
                      <a:pt x="68076" y="18000"/>
                      <a:pt x="76153" y="7200"/>
                      <a:pt x="70384" y="3600"/>
                    </a:cubicBezTo>
                    <a:cubicBezTo>
                      <a:pt x="64615" y="0"/>
                      <a:pt x="45000" y="2400"/>
                      <a:pt x="35769" y="3600"/>
                    </a:cubicBezTo>
                    <a:close/>
                  </a:path>
                </a:pathLst>
              </a:custGeom>
              <a:gradFill>
                <a:gsLst>
                  <a:gs pos="0">
                    <a:srgbClr val="FF3300"/>
                  </a:gs>
                  <a:gs pos="100000">
                    <a:srgbClr val="CC99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26" name="Shape 2226"/>
              <p:cNvSpPr/>
              <p:nvPr/>
            </p:nvSpPr>
            <p:spPr>
              <a:xfrm flipH="1">
                <a:off x="4126" y="3654"/>
                <a:ext cx="142" cy="164"/>
              </a:xfrm>
              <a:custGeom>
                <a:pathLst>
                  <a:path extrusionOk="0" h="120000" w="120000">
                    <a:moveTo>
                      <a:pt x="42162" y="2448"/>
                    </a:moveTo>
                    <a:cubicBezTo>
                      <a:pt x="35675" y="4897"/>
                      <a:pt x="29189" y="9795"/>
                      <a:pt x="22702" y="17142"/>
                    </a:cubicBezTo>
                    <a:cubicBezTo>
                      <a:pt x="16216" y="24489"/>
                      <a:pt x="6486" y="36734"/>
                      <a:pt x="3243" y="46530"/>
                    </a:cubicBezTo>
                    <a:cubicBezTo>
                      <a:pt x="0" y="56326"/>
                      <a:pt x="0" y="68571"/>
                      <a:pt x="3243" y="75918"/>
                    </a:cubicBezTo>
                    <a:cubicBezTo>
                      <a:pt x="6486" y="83265"/>
                      <a:pt x="19459" y="90612"/>
                      <a:pt x="22702" y="90612"/>
                    </a:cubicBezTo>
                    <a:cubicBezTo>
                      <a:pt x="25945" y="90612"/>
                      <a:pt x="16216" y="78367"/>
                      <a:pt x="22702" y="75918"/>
                    </a:cubicBezTo>
                    <a:cubicBezTo>
                      <a:pt x="29189" y="73469"/>
                      <a:pt x="55135" y="71020"/>
                      <a:pt x="61621" y="75918"/>
                    </a:cubicBezTo>
                    <a:cubicBezTo>
                      <a:pt x="68108" y="80816"/>
                      <a:pt x="55135" y="97959"/>
                      <a:pt x="61621" y="105306"/>
                    </a:cubicBezTo>
                    <a:cubicBezTo>
                      <a:pt x="68108" y="112653"/>
                      <a:pt x="90810" y="119999"/>
                      <a:pt x="100540" y="119999"/>
                    </a:cubicBezTo>
                    <a:cubicBezTo>
                      <a:pt x="110270" y="119999"/>
                      <a:pt x="120000" y="110204"/>
                      <a:pt x="120000" y="105306"/>
                    </a:cubicBezTo>
                    <a:cubicBezTo>
                      <a:pt x="120000" y="100408"/>
                      <a:pt x="103783" y="97959"/>
                      <a:pt x="100540" y="90612"/>
                    </a:cubicBezTo>
                    <a:cubicBezTo>
                      <a:pt x="97297" y="83265"/>
                      <a:pt x="103783" y="73469"/>
                      <a:pt x="100540" y="61224"/>
                    </a:cubicBezTo>
                    <a:cubicBezTo>
                      <a:pt x="97297" y="48979"/>
                      <a:pt x="87567" y="26938"/>
                      <a:pt x="81081" y="17142"/>
                    </a:cubicBezTo>
                    <a:cubicBezTo>
                      <a:pt x="74594" y="7346"/>
                      <a:pt x="68108" y="4897"/>
                      <a:pt x="61621" y="2448"/>
                    </a:cubicBezTo>
                    <a:cubicBezTo>
                      <a:pt x="55135" y="0"/>
                      <a:pt x="48648" y="0"/>
                      <a:pt x="42162" y="2448"/>
                    </a:cubicBezTo>
                    <a:close/>
                  </a:path>
                </a:pathLst>
              </a:custGeom>
              <a:solidFill>
                <a:srgbClr val="FFCC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sp>
        <p:nvSpPr>
          <p:cNvPr id="2227" name="Shape 2227"/>
          <p:cNvSpPr txBox="1"/>
          <p:nvPr/>
        </p:nvSpPr>
        <p:spPr>
          <a:xfrm>
            <a:off x="0" y="-4465"/>
            <a:ext cx="1055096"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Rocket</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1" name="Shape 2231"/>
        <p:cNvGrpSpPr/>
        <p:nvPr/>
      </p:nvGrpSpPr>
      <p:grpSpPr>
        <a:xfrm>
          <a:off x="0" y="0"/>
          <a:ext cx="0" cy="0"/>
          <a:chOff x="0" y="0"/>
          <a:chExt cx="0" cy="0"/>
        </a:xfrm>
      </p:grpSpPr>
      <p:grpSp>
        <p:nvGrpSpPr>
          <p:cNvPr id="2232" name="Shape 2232"/>
          <p:cNvGrpSpPr/>
          <p:nvPr/>
        </p:nvGrpSpPr>
        <p:grpSpPr>
          <a:xfrm>
            <a:off x="1254124" y="152399"/>
            <a:ext cx="2327274" cy="2743199"/>
            <a:chOff x="1552" y="335"/>
            <a:chExt cx="3280" cy="3887"/>
          </a:xfrm>
        </p:grpSpPr>
        <p:sp>
          <p:nvSpPr>
            <p:cNvPr id="2233" name="Shape 2233"/>
            <p:cNvSpPr/>
            <p:nvPr/>
          </p:nvSpPr>
          <p:spPr>
            <a:xfrm>
              <a:off x="1552" y="335"/>
              <a:ext cx="3280" cy="3887"/>
            </a:xfrm>
            <a:custGeom>
              <a:pathLst>
                <a:path extrusionOk="0" h="120000" w="120000">
                  <a:moveTo>
                    <a:pt x="22243" y="47407"/>
                  </a:moveTo>
                  <a:cubicBezTo>
                    <a:pt x="23707" y="43950"/>
                    <a:pt x="30146" y="43209"/>
                    <a:pt x="31024" y="41481"/>
                  </a:cubicBezTo>
                  <a:cubicBezTo>
                    <a:pt x="31902" y="39753"/>
                    <a:pt x="29560" y="38765"/>
                    <a:pt x="27512" y="37037"/>
                  </a:cubicBezTo>
                  <a:cubicBezTo>
                    <a:pt x="25463" y="35308"/>
                    <a:pt x="21073" y="33580"/>
                    <a:pt x="18731" y="31111"/>
                  </a:cubicBezTo>
                  <a:cubicBezTo>
                    <a:pt x="16390" y="28641"/>
                    <a:pt x="13756" y="25432"/>
                    <a:pt x="13463" y="22222"/>
                  </a:cubicBezTo>
                  <a:cubicBezTo>
                    <a:pt x="13170" y="19012"/>
                    <a:pt x="14048" y="14814"/>
                    <a:pt x="16975" y="11851"/>
                  </a:cubicBezTo>
                  <a:cubicBezTo>
                    <a:pt x="19902" y="8888"/>
                    <a:pt x="24585" y="6172"/>
                    <a:pt x="31024" y="4444"/>
                  </a:cubicBezTo>
                  <a:cubicBezTo>
                    <a:pt x="37463" y="2716"/>
                    <a:pt x="48292" y="0"/>
                    <a:pt x="55609" y="1481"/>
                  </a:cubicBezTo>
                  <a:cubicBezTo>
                    <a:pt x="62926" y="2962"/>
                    <a:pt x="71414" y="8148"/>
                    <a:pt x="74926" y="13333"/>
                  </a:cubicBezTo>
                  <a:cubicBezTo>
                    <a:pt x="78439" y="18518"/>
                    <a:pt x="77853" y="27901"/>
                    <a:pt x="76682" y="32592"/>
                  </a:cubicBezTo>
                  <a:cubicBezTo>
                    <a:pt x="75512" y="37283"/>
                    <a:pt x="68487" y="39012"/>
                    <a:pt x="67902" y="41481"/>
                  </a:cubicBezTo>
                  <a:cubicBezTo>
                    <a:pt x="67317" y="43950"/>
                    <a:pt x="70243" y="45432"/>
                    <a:pt x="73170" y="47407"/>
                  </a:cubicBezTo>
                  <a:cubicBezTo>
                    <a:pt x="76097" y="49382"/>
                    <a:pt x="79902" y="50370"/>
                    <a:pt x="85463" y="53333"/>
                  </a:cubicBezTo>
                  <a:cubicBezTo>
                    <a:pt x="91024" y="56296"/>
                    <a:pt x="100975" y="60246"/>
                    <a:pt x="106536" y="65185"/>
                  </a:cubicBezTo>
                  <a:cubicBezTo>
                    <a:pt x="112097" y="70123"/>
                    <a:pt x="117658" y="77037"/>
                    <a:pt x="118829" y="82962"/>
                  </a:cubicBezTo>
                  <a:cubicBezTo>
                    <a:pt x="120000" y="88888"/>
                    <a:pt x="115024" y="100987"/>
                    <a:pt x="113560" y="100740"/>
                  </a:cubicBezTo>
                  <a:cubicBezTo>
                    <a:pt x="112097" y="100493"/>
                    <a:pt x="115902" y="87654"/>
                    <a:pt x="110048" y="81481"/>
                  </a:cubicBezTo>
                  <a:cubicBezTo>
                    <a:pt x="104195" y="75308"/>
                    <a:pt x="79609" y="62962"/>
                    <a:pt x="78439" y="63703"/>
                  </a:cubicBezTo>
                  <a:cubicBezTo>
                    <a:pt x="77268" y="64444"/>
                    <a:pt x="100682" y="79012"/>
                    <a:pt x="103024" y="85925"/>
                  </a:cubicBezTo>
                  <a:cubicBezTo>
                    <a:pt x="105365" y="92839"/>
                    <a:pt x="95414" y="102469"/>
                    <a:pt x="92487" y="105185"/>
                  </a:cubicBezTo>
                  <a:cubicBezTo>
                    <a:pt x="89560" y="107901"/>
                    <a:pt x="84878" y="105185"/>
                    <a:pt x="85463" y="102222"/>
                  </a:cubicBezTo>
                  <a:cubicBezTo>
                    <a:pt x="86048" y="99259"/>
                    <a:pt x="99219" y="93086"/>
                    <a:pt x="96000" y="87407"/>
                  </a:cubicBezTo>
                  <a:cubicBezTo>
                    <a:pt x="92780" y="81728"/>
                    <a:pt x="67317" y="67654"/>
                    <a:pt x="66146" y="68148"/>
                  </a:cubicBezTo>
                  <a:cubicBezTo>
                    <a:pt x="64975" y="68641"/>
                    <a:pt x="86926" y="84197"/>
                    <a:pt x="88975" y="90370"/>
                  </a:cubicBezTo>
                  <a:cubicBezTo>
                    <a:pt x="91024" y="96543"/>
                    <a:pt x="81073" y="103209"/>
                    <a:pt x="78439" y="105185"/>
                  </a:cubicBezTo>
                  <a:cubicBezTo>
                    <a:pt x="75804" y="107160"/>
                    <a:pt x="72878" y="104444"/>
                    <a:pt x="73170" y="102222"/>
                  </a:cubicBezTo>
                  <a:cubicBezTo>
                    <a:pt x="73463" y="100000"/>
                    <a:pt x="81951" y="96543"/>
                    <a:pt x="80195" y="91851"/>
                  </a:cubicBezTo>
                  <a:cubicBezTo>
                    <a:pt x="78439" y="87160"/>
                    <a:pt x="69365" y="73086"/>
                    <a:pt x="62634" y="74074"/>
                  </a:cubicBezTo>
                  <a:cubicBezTo>
                    <a:pt x="55902" y="75061"/>
                    <a:pt x="42146" y="91851"/>
                    <a:pt x="39804" y="97777"/>
                  </a:cubicBezTo>
                  <a:cubicBezTo>
                    <a:pt x="37463" y="103703"/>
                    <a:pt x="47414" y="106913"/>
                    <a:pt x="48585" y="109629"/>
                  </a:cubicBezTo>
                  <a:cubicBezTo>
                    <a:pt x="49756" y="112345"/>
                    <a:pt x="48878" y="114814"/>
                    <a:pt x="46829" y="114074"/>
                  </a:cubicBezTo>
                  <a:cubicBezTo>
                    <a:pt x="44780" y="113333"/>
                    <a:pt x="37756" y="111604"/>
                    <a:pt x="36292" y="105185"/>
                  </a:cubicBezTo>
                  <a:cubicBezTo>
                    <a:pt x="34829" y="98765"/>
                    <a:pt x="39804" y="75802"/>
                    <a:pt x="38048" y="75555"/>
                  </a:cubicBezTo>
                  <a:cubicBezTo>
                    <a:pt x="36292" y="75308"/>
                    <a:pt x="26341" y="97283"/>
                    <a:pt x="25756" y="103703"/>
                  </a:cubicBezTo>
                  <a:cubicBezTo>
                    <a:pt x="25170" y="110123"/>
                    <a:pt x="33365" y="111604"/>
                    <a:pt x="34536" y="114074"/>
                  </a:cubicBezTo>
                  <a:cubicBezTo>
                    <a:pt x="35707" y="116543"/>
                    <a:pt x="35414" y="118765"/>
                    <a:pt x="32780" y="118518"/>
                  </a:cubicBezTo>
                  <a:cubicBezTo>
                    <a:pt x="30146" y="118271"/>
                    <a:pt x="19609" y="119753"/>
                    <a:pt x="18731" y="112592"/>
                  </a:cubicBezTo>
                  <a:cubicBezTo>
                    <a:pt x="17853" y="105432"/>
                    <a:pt x="28682" y="76049"/>
                    <a:pt x="27512" y="75555"/>
                  </a:cubicBezTo>
                  <a:cubicBezTo>
                    <a:pt x="26341" y="75061"/>
                    <a:pt x="13756" y="102222"/>
                    <a:pt x="11707" y="109629"/>
                  </a:cubicBezTo>
                  <a:cubicBezTo>
                    <a:pt x="9658" y="117037"/>
                    <a:pt x="16975" y="120000"/>
                    <a:pt x="15219" y="120000"/>
                  </a:cubicBezTo>
                  <a:cubicBezTo>
                    <a:pt x="13463" y="120000"/>
                    <a:pt x="0" y="119259"/>
                    <a:pt x="1170" y="109629"/>
                  </a:cubicBezTo>
                  <a:cubicBezTo>
                    <a:pt x="2341" y="100000"/>
                    <a:pt x="18731" y="72592"/>
                    <a:pt x="22243" y="62222"/>
                  </a:cubicBezTo>
                  <a:cubicBezTo>
                    <a:pt x="25756" y="51851"/>
                    <a:pt x="20780" y="50864"/>
                    <a:pt x="22243" y="47407"/>
                  </a:cubicBezTo>
                  <a:close/>
                </a:path>
              </a:pathLst>
            </a:custGeom>
            <a:gradFill>
              <a:gsLst>
                <a:gs pos="0">
                  <a:schemeClr val="accent2"/>
                </a:gs>
                <a:gs pos="100000">
                  <a:srgbClr val="969696"/>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4" name="Shape 2234"/>
            <p:cNvSpPr/>
            <p:nvPr/>
          </p:nvSpPr>
          <p:spPr>
            <a:xfrm>
              <a:off x="2863" y="2695"/>
              <a:ext cx="696" cy="1104"/>
            </a:xfrm>
            <a:custGeom>
              <a:pathLst>
                <a:path extrusionOk="0" h="120000" w="120000">
                  <a:moveTo>
                    <a:pt x="19310" y="30434"/>
                  </a:moveTo>
                  <a:cubicBezTo>
                    <a:pt x="12413" y="36521"/>
                    <a:pt x="2758" y="48695"/>
                    <a:pt x="2758" y="51304"/>
                  </a:cubicBezTo>
                  <a:cubicBezTo>
                    <a:pt x="2758" y="53913"/>
                    <a:pt x="19310" y="43478"/>
                    <a:pt x="19310" y="46086"/>
                  </a:cubicBezTo>
                  <a:cubicBezTo>
                    <a:pt x="19310" y="48695"/>
                    <a:pt x="0" y="66086"/>
                    <a:pt x="2758" y="66956"/>
                  </a:cubicBezTo>
                  <a:cubicBezTo>
                    <a:pt x="5517" y="67826"/>
                    <a:pt x="35862" y="47826"/>
                    <a:pt x="35862" y="51304"/>
                  </a:cubicBezTo>
                  <a:cubicBezTo>
                    <a:pt x="35862" y="54782"/>
                    <a:pt x="1379" y="86086"/>
                    <a:pt x="2758" y="87826"/>
                  </a:cubicBezTo>
                  <a:cubicBezTo>
                    <a:pt x="4137" y="89565"/>
                    <a:pt x="35862" y="56521"/>
                    <a:pt x="44137" y="61739"/>
                  </a:cubicBezTo>
                  <a:cubicBezTo>
                    <a:pt x="52413" y="66956"/>
                    <a:pt x="48275" y="120000"/>
                    <a:pt x="52413" y="119130"/>
                  </a:cubicBezTo>
                  <a:cubicBezTo>
                    <a:pt x="56551" y="118260"/>
                    <a:pt x="60689" y="62608"/>
                    <a:pt x="68965" y="56521"/>
                  </a:cubicBezTo>
                  <a:cubicBezTo>
                    <a:pt x="77241" y="50434"/>
                    <a:pt x="100689" y="84347"/>
                    <a:pt x="102068" y="82608"/>
                  </a:cubicBezTo>
                  <a:cubicBezTo>
                    <a:pt x="103448" y="80869"/>
                    <a:pt x="75862" y="49565"/>
                    <a:pt x="77241" y="46086"/>
                  </a:cubicBezTo>
                  <a:cubicBezTo>
                    <a:pt x="78620" y="42608"/>
                    <a:pt x="110344" y="65217"/>
                    <a:pt x="110344" y="61739"/>
                  </a:cubicBezTo>
                  <a:cubicBezTo>
                    <a:pt x="110344" y="58260"/>
                    <a:pt x="75862" y="28695"/>
                    <a:pt x="77241" y="25217"/>
                  </a:cubicBezTo>
                  <a:cubicBezTo>
                    <a:pt x="78620" y="21739"/>
                    <a:pt x="117241" y="44347"/>
                    <a:pt x="118620" y="40869"/>
                  </a:cubicBezTo>
                  <a:cubicBezTo>
                    <a:pt x="120000" y="37391"/>
                    <a:pt x="97931" y="8695"/>
                    <a:pt x="85517" y="4347"/>
                  </a:cubicBezTo>
                  <a:cubicBezTo>
                    <a:pt x="73103" y="0"/>
                    <a:pt x="55172" y="9565"/>
                    <a:pt x="44137" y="14782"/>
                  </a:cubicBezTo>
                  <a:cubicBezTo>
                    <a:pt x="33103" y="20000"/>
                    <a:pt x="26206" y="24347"/>
                    <a:pt x="19310" y="30434"/>
                  </a:cubicBezTo>
                  <a:close/>
                </a:path>
              </a:pathLst>
            </a:custGeom>
            <a:gradFill>
              <a:gsLst>
                <a:gs pos="0">
                  <a:srgbClr val="FF0000"/>
                </a:gs>
                <a:gs pos="100000">
                  <a:srgbClr val="FF9933"/>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5" name="Shape 2235"/>
            <p:cNvSpPr/>
            <p:nvPr/>
          </p:nvSpPr>
          <p:spPr>
            <a:xfrm>
              <a:off x="2400" y="815"/>
              <a:ext cx="288" cy="288"/>
            </a:xfrm>
            <a:prstGeom prst="ellipse">
              <a:avLst/>
            </a:prstGeom>
            <a:solidFill>
              <a:schemeClr val="hlink"/>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6" name="Shape 2236"/>
            <p:cNvSpPr/>
            <p:nvPr/>
          </p:nvSpPr>
          <p:spPr>
            <a:xfrm>
              <a:off x="3023" y="767"/>
              <a:ext cx="288" cy="288"/>
            </a:xfrm>
            <a:prstGeom prst="ellipse">
              <a:avLst/>
            </a:prstGeom>
            <a:solidFill>
              <a:schemeClr val="hlink"/>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37" name="Shape 2237"/>
            <p:cNvSpPr/>
            <p:nvPr/>
          </p:nvSpPr>
          <p:spPr>
            <a:xfrm>
              <a:off x="2784" y="1776"/>
              <a:ext cx="576" cy="1007"/>
            </a:xfrm>
            <a:prstGeom prst="ellipse">
              <a:avLst/>
            </a:prstGeom>
            <a:gradFill>
              <a:gsLst>
                <a:gs pos="0">
                  <a:schemeClr val="lt2"/>
                </a:gs>
                <a:gs pos="50000">
                  <a:schemeClr val="folHlink"/>
                </a:gs>
                <a:gs pos="100000">
                  <a:schemeClr val="lt2"/>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238" name="Shape 2238"/>
          <p:cNvGrpSpPr/>
          <p:nvPr/>
        </p:nvGrpSpPr>
        <p:grpSpPr>
          <a:xfrm>
            <a:off x="1295399" y="3809999"/>
            <a:ext cx="2201862" cy="2438400"/>
            <a:chOff x="1307" y="480"/>
            <a:chExt cx="2808" cy="3848"/>
          </a:xfrm>
        </p:grpSpPr>
        <p:sp>
          <p:nvSpPr>
            <p:cNvPr id="2239" name="Shape 2239"/>
            <p:cNvSpPr/>
            <p:nvPr/>
          </p:nvSpPr>
          <p:spPr>
            <a:xfrm>
              <a:off x="2160" y="623"/>
              <a:ext cx="1104" cy="767"/>
            </a:xfrm>
            <a:prstGeom prst="triangle">
              <a:avLst>
                <a:gd fmla="val 50000" name="adj"/>
              </a:avLst>
            </a:prstGeom>
            <a:gradFill>
              <a:gsLst>
                <a:gs pos="0">
                  <a:srgbClr val="9966FF"/>
                </a:gs>
                <a:gs pos="50000">
                  <a:srgbClr val="6600FF"/>
                </a:gs>
                <a:gs pos="100000">
                  <a:srgbClr val="9966FF"/>
                </a:gs>
              </a:gsLst>
              <a:lin ang="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0" name="Shape 2240"/>
            <p:cNvSpPr/>
            <p:nvPr/>
          </p:nvSpPr>
          <p:spPr>
            <a:xfrm>
              <a:off x="2160" y="1392"/>
              <a:ext cx="1104" cy="2064"/>
            </a:xfrm>
            <a:prstGeom prst="rect">
              <a:avLst/>
            </a:prstGeom>
            <a:gradFill>
              <a:gsLst>
                <a:gs pos="0">
                  <a:srgbClr val="03D4A8"/>
                </a:gs>
                <a:gs pos="25000">
                  <a:srgbClr val="21D6E0"/>
                </a:gs>
                <a:gs pos="75000">
                  <a:srgbClr val="0087E6"/>
                </a:gs>
                <a:gs pos="100000">
                  <a:srgbClr val="005CBF"/>
                </a:gs>
              </a:gsLst>
              <a:lin ang="54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1" name="Shape 2241"/>
            <p:cNvSpPr/>
            <p:nvPr/>
          </p:nvSpPr>
          <p:spPr>
            <a:xfrm>
              <a:off x="2039" y="3456"/>
              <a:ext cx="1519" cy="872"/>
            </a:xfrm>
            <a:custGeom>
              <a:pathLst>
                <a:path extrusionOk="0" h="120000" w="120000">
                  <a:moveTo>
                    <a:pt x="96631" y="0"/>
                  </a:moveTo>
                  <a:cubicBezTo>
                    <a:pt x="108315" y="29724"/>
                    <a:pt x="120000" y="59449"/>
                    <a:pt x="119368" y="79266"/>
                  </a:cubicBezTo>
                  <a:cubicBezTo>
                    <a:pt x="118736" y="99082"/>
                    <a:pt x="100421" y="118899"/>
                    <a:pt x="92842" y="118899"/>
                  </a:cubicBezTo>
                  <a:cubicBezTo>
                    <a:pt x="85263" y="118899"/>
                    <a:pt x="75157" y="92477"/>
                    <a:pt x="73894" y="79266"/>
                  </a:cubicBezTo>
                  <a:cubicBezTo>
                    <a:pt x="72631" y="66055"/>
                    <a:pt x="86526" y="46238"/>
                    <a:pt x="85263" y="39633"/>
                  </a:cubicBezTo>
                  <a:cubicBezTo>
                    <a:pt x="84000" y="33027"/>
                    <a:pt x="68842" y="31926"/>
                    <a:pt x="66315" y="39633"/>
                  </a:cubicBezTo>
                  <a:cubicBezTo>
                    <a:pt x="63789" y="47339"/>
                    <a:pt x="72000" y="72660"/>
                    <a:pt x="70105" y="85871"/>
                  </a:cubicBezTo>
                  <a:cubicBezTo>
                    <a:pt x="68210" y="99082"/>
                    <a:pt x="60000" y="117798"/>
                    <a:pt x="54947" y="118899"/>
                  </a:cubicBezTo>
                  <a:cubicBezTo>
                    <a:pt x="49894" y="120000"/>
                    <a:pt x="41684" y="106788"/>
                    <a:pt x="39789" y="92477"/>
                  </a:cubicBezTo>
                  <a:cubicBezTo>
                    <a:pt x="37894" y="78165"/>
                    <a:pt x="44842" y="44036"/>
                    <a:pt x="43578" y="33027"/>
                  </a:cubicBezTo>
                  <a:cubicBezTo>
                    <a:pt x="42315" y="22018"/>
                    <a:pt x="33473" y="23119"/>
                    <a:pt x="32210" y="26422"/>
                  </a:cubicBezTo>
                  <a:cubicBezTo>
                    <a:pt x="30947" y="29724"/>
                    <a:pt x="37894" y="38532"/>
                    <a:pt x="36000" y="52844"/>
                  </a:cubicBezTo>
                  <a:cubicBezTo>
                    <a:pt x="34105" y="67155"/>
                    <a:pt x="26526" y="110091"/>
                    <a:pt x="20842" y="112293"/>
                  </a:cubicBezTo>
                  <a:cubicBezTo>
                    <a:pt x="15157" y="114495"/>
                    <a:pt x="3789" y="84770"/>
                    <a:pt x="1894" y="66055"/>
                  </a:cubicBezTo>
                  <a:cubicBezTo>
                    <a:pt x="0" y="47339"/>
                    <a:pt x="4736" y="23669"/>
                    <a:pt x="9473" y="0"/>
                  </a:cubicBezTo>
                </a:path>
              </a:pathLst>
            </a:custGeom>
            <a:gradFill>
              <a:gsLst>
                <a:gs pos="0">
                  <a:srgbClr val="FF9900"/>
                </a:gs>
                <a:gs pos="100000">
                  <a:srgbClr val="CC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2" name="Shape 2242"/>
            <p:cNvSpPr/>
            <p:nvPr/>
          </p:nvSpPr>
          <p:spPr>
            <a:xfrm>
              <a:off x="2352" y="1200"/>
              <a:ext cx="144" cy="144"/>
            </a:xfrm>
            <a:prstGeom prst="ellipse">
              <a:avLst/>
            </a:prstGeom>
            <a:solidFill>
              <a:srgbClr val="99FF33"/>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3" name="Shape 2243"/>
            <p:cNvSpPr/>
            <p:nvPr/>
          </p:nvSpPr>
          <p:spPr>
            <a:xfrm>
              <a:off x="2544" y="1200"/>
              <a:ext cx="144" cy="144"/>
            </a:xfrm>
            <a:prstGeom prst="ellipse">
              <a:avLst/>
            </a:prstGeom>
            <a:solidFill>
              <a:srgbClr val="99FF33"/>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4" name="Shape 2244"/>
            <p:cNvSpPr/>
            <p:nvPr/>
          </p:nvSpPr>
          <p:spPr>
            <a:xfrm>
              <a:off x="2736" y="1200"/>
              <a:ext cx="144" cy="144"/>
            </a:xfrm>
            <a:prstGeom prst="ellipse">
              <a:avLst/>
            </a:prstGeom>
            <a:solidFill>
              <a:srgbClr val="99FF33"/>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5" name="Shape 2245"/>
            <p:cNvSpPr/>
            <p:nvPr/>
          </p:nvSpPr>
          <p:spPr>
            <a:xfrm>
              <a:off x="2928" y="1200"/>
              <a:ext cx="144" cy="144"/>
            </a:xfrm>
            <a:prstGeom prst="ellipse">
              <a:avLst/>
            </a:prstGeom>
            <a:solidFill>
              <a:srgbClr val="99FF33"/>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6" name="Shape 2246"/>
            <p:cNvSpPr/>
            <p:nvPr/>
          </p:nvSpPr>
          <p:spPr>
            <a:xfrm flipH="1" rot="10800000">
              <a:off x="2592" y="623"/>
              <a:ext cx="239" cy="47"/>
            </a:xfrm>
            <a:prstGeom prst="ellipse">
              <a:avLst/>
            </a:prstGeom>
            <a:solidFill>
              <a:srgbClr val="FF99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247" name="Shape 2247"/>
            <p:cNvCxnSpPr/>
            <p:nvPr/>
          </p:nvCxnSpPr>
          <p:spPr>
            <a:xfrm>
              <a:off x="2687" y="671"/>
              <a:ext cx="0" cy="0"/>
            </a:xfrm>
            <a:prstGeom prst="straightConnector1">
              <a:avLst/>
            </a:prstGeom>
            <a:noFill/>
            <a:ln cap="flat" cmpd="sng" w="9525">
              <a:solidFill>
                <a:schemeClr val="dk1"/>
              </a:solidFill>
              <a:prstDash val="solid"/>
              <a:round/>
              <a:headEnd len="med" w="med" type="none"/>
              <a:tailEnd len="med" w="med" type="none"/>
            </a:ln>
          </p:spPr>
        </p:cxnSp>
        <p:sp>
          <p:nvSpPr>
            <p:cNvPr id="2248" name="Shape 2248"/>
            <p:cNvSpPr/>
            <p:nvPr/>
          </p:nvSpPr>
          <p:spPr>
            <a:xfrm>
              <a:off x="2639" y="480"/>
              <a:ext cx="144" cy="144"/>
            </a:xfrm>
            <a:prstGeom prst="ellipse">
              <a:avLst/>
            </a:prstGeom>
            <a:solidFill>
              <a:schemeClr val="accen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9" name="Shape 2249"/>
            <p:cNvSpPr/>
            <p:nvPr/>
          </p:nvSpPr>
          <p:spPr>
            <a:xfrm>
              <a:off x="3215" y="1823"/>
              <a:ext cx="900" cy="2153"/>
            </a:xfrm>
            <a:custGeom>
              <a:pathLst>
                <a:path extrusionOk="0" h="120000" w="120000">
                  <a:moveTo>
                    <a:pt x="3333" y="8913"/>
                  </a:moveTo>
                  <a:cubicBezTo>
                    <a:pt x="6533" y="0"/>
                    <a:pt x="14933" y="27298"/>
                    <a:pt x="24933" y="35264"/>
                  </a:cubicBezTo>
                  <a:cubicBezTo>
                    <a:pt x="34933" y="43231"/>
                    <a:pt x="48400" y="47743"/>
                    <a:pt x="63333" y="56657"/>
                  </a:cubicBezTo>
                  <a:cubicBezTo>
                    <a:pt x="78266" y="65571"/>
                    <a:pt x="109066" y="78718"/>
                    <a:pt x="114533" y="88746"/>
                  </a:cubicBezTo>
                  <a:cubicBezTo>
                    <a:pt x="120000" y="98774"/>
                    <a:pt x="99200" y="113760"/>
                    <a:pt x="96000" y="116880"/>
                  </a:cubicBezTo>
                  <a:cubicBezTo>
                    <a:pt x="92800" y="120000"/>
                    <a:pt x="96533" y="110807"/>
                    <a:pt x="95333" y="107465"/>
                  </a:cubicBezTo>
                  <a:cubicBezTo>
                    <a:pt x="94133" y="104122"/>
                    <a:pt x="93466" y="99665"/>
                    <a:pt x="88933" y="96768"/>
                  </a:cubicBezTo>
                  <a:cubicBezTo>
                    <a:pt x="84400" y="93871"/>
                    <a:pt x="76400" y="91253"/>
                    <a:pt x="67866" y="89916"/>
                  </a:cubicBezTo>
                  <a:cubicBezTo>
                    <a:pt x="59333" y="88579"/>
                    <a:pt x="48133" y="88969"/>
                    <a:pt x="37733" y="88746"/>
                  </a:cubicBezTo>
                  <a:cubicBezTo>
                    <a:pt x="27333" y="88523"/>
                    <a:pt x="11466" y="102061"/>
                    <a:pt x="5733" y="88746"/>
                  </a:cubicBezTo>
                  <a:cubicBezTo>
                    <a:pt x="0" y="75431"/>
                    <a:pt x="133" y="17827"/>
                    <a:pt x="3333" y="8913"/>
                  </a:cubicBezTo>
                  <a:close/>
                </a:path>
              </a:pathLst>
            </a:custGeom>
            <a:gradFill>
              <a:gsLst>
                <a:gs pos="0">
                  <a:schemeClr val="folHlink"/>
                </a:gs>
                <a:gs pos="100000">
                  <a:srgbClr val="99FF33"/>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0" name="Shape 2250"/>
            <p:cNvSpPr/>
            <p:nvPr/>
          </p:nvSpPr>
          <p:spPr>
            <a:xfrm flipH="1">
              <a:off x="1307" y="1823"/>
              <a:ext cx="900" cy="2153"/>
            </a:xfrm>
            <a:custGeom>
              <a:pathLst>
                <a:path extrusionOk="0" h="120000" w="120000">
                  <a:moveTo>
                    <a:pt x="3333" y="8913"/>
                  </a:moveTo>
                  <a:cubicBezTo>
                    <a:pt x="6533" y="0"/>
                    <a:pt x="14933" y="27298"/>
                    <a:pt x="24933" y="35264"/>
                  </a:cubicBezTo>
                  <a:cubicBezTo>
                    <a:pt x="34933" y="43231"/>
                    <a:pt x="48400" y="47743"/>
                    <a:pt x="63333" y="56657"/>
                  </a:cubicBezTo>
                  <a:cubicBezTo>
                    <a:pt x="78266" y="65571"/>
                    <a:pt x="109066" y="78718"/>
                    <a:pt x="114533" y="88746"/>
                  </a:cubicBezTo>
                  <a:cubicBezTo>
                    <a:pt x="120000" y="98774"/>
                    <a:pt x="99200" y="113760"/>
                    <a:pt x="96000" y="116880"/>
                  </a:cubicBezTo>
                  <a:cubicBezTo>
                    <a:pt x="92800" y="120000"/>
                    <a:pt x="96533" y="110807"/>
                    <a:pt x="95333" y="107465"/>
                  </a:cubicBezTo>
                  <a:cubicBezTo>
                    <a:pt x="94133" y="104122"/>
                    <a:pt x="93466" y="99665"/>
                    <a:pt x="88933" y="96768"/>
                  </a:cubicBezTo>
                  <a:cubicBezTo>
                    <a:pt x="84400" y="93871"/>
                    <a:pt x="76400" y="91253"/>
                    <a:pt x="67866" y="89916"/>
                  </a:cubicBezTo>
                  <a:cubicBezTo>
                    <a:pt x="59333" y="88579"/>
                    <a:pt x="48133" y="88969"/>
                    <a:pt x="37733" y="88746"/>
                  </a:cubicBezTo>
                  <a:cubicBezTo>
                    <a:pt x="27333" y="88523"/>
                    <a:pt x="11466" y="102061"/>
                    <a:pt x="5733" y="88746"/>
                  </a:cubicBezTo>
                  <a:cubicBezTo>
                    <a:pt x="0" y="75431"/>
                    <a:pt x="133" y="17827"/>
                    <a:pt x="3333" y="8913"/>
                  </a:cubicBezTo>
                  <a:close/>
                </a:path>
              </a:pathLst>
            </a:custGeom>
            <a:gradFill>
              <a:gsLst>
                <a:gs pos="0">
                  <a:schemeClr val="folHlink"/>
                </a:gs>
                <a:gs pos="100000">
                  <a:srgbClr val="99FF33"/>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251" name="Shape 2251"/>
            <p:cNvGrpSpPr/>
            <p:nvPr/>
          </p:nvGrpSpPr>
          <p:grpSpPr>
            <a:xfrm>
              <a:off x="2447" y="1487"/>
              <a:ext cx="527" cy="527"/>
              <a:chOff x="4127" y="767"/>
              <a:chExt cx="1344" cy="1344"/>
            </a:xfrm>
          </p:grpSpPr>
          <p:sp>
            <p:nvSpPr>
              <p:cNvPr id="2252" name="Shape 2252"/>
              <p:cNvSpPr/>
              <p:nvPr/>
            </p:nvSpPr>
            <p:spPr>
              <a:xfrm>
                <a:off x="4127" y="767"/>
                <a:ext cx="1344" cy="1344"/>
              </a:xfrm>
              <a:prstGeom prst="ellipse">
                <a:avLst/>
              </a:prstGeom>
              <a:solidFill>
                <a:srgbClr val="FF99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3" name="Shape 2253"/>
              <p:cNvSpPr/>
              <p:nvPr/>
            </p:nvSpPr>
            <p:spPr>
              <a:xfrm>
                <a:off x="4415" y="1056"/>
                <a:ext cx="719" cy="767"/>
              </a:xfrm>
              <a:prstGeom prst="ellipse">
                <a:avLst/>
              </a:prstGeom>
              <a:gradFill>
                <a:gsLst>
                  <a:gs pos="0">
                    <a:schemeClr val="accent1"/>
                  </a:gs>
                  <a:gs pos="100000">
                    <a:srgbClr val="66CCFF"/>
                  </a:gs>
                </a:gsLst>
                <a:lin ang="5400000" scaled="0"/>
              </a:gradFill>
              <a:ln cap="flat" cmpd="sng" w="9525">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4" name="Shape 2254"/>
              <p:cNvSpPr/>
              <p:nvPr/>
            </p:nvSpPr>
            <p:spPr>
              <a:xfrm>
                <a:off x="4175" y="1296"/>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5" name="Shape 2255"/>
              <p:cNvSpPr/>
              <p:nvPr/>
            </p:nvSpPr>
            <p:spPr>
              <a:xfrm>
                <a:off x="4272" y="1584"/>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6" name="Shape 2256"/>
              <p:cNvSpPr/>
              <p:nvPr/>
            </p:nvSpPr>
            <p:spPr>
              <a:xfrm>
                <a:off x="4463" y="1823"/>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7" name="Shape 2257"/>
              <p:cNvSpPr/>
              <p:nvPr/>
            </p:nvSpPr>
            <p:spPr>
              <a:xfrm>
                <a:off x="4752" y="1871"/>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8" name="Shape 2258"/>
              <p:cNvSpPr/>
              <p:nvPr/>
            </p:nvSpPr>
            <p:spPr>
              <a:xfrm>
                <a:off x="5040" y="1776"/>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59" name="Shape 2259"/>
              <p:cNvSpPr/>
              <p:nvPr/>
            </p:nvSpPr>
            <p:spPr>
              <a:xfrm>
                <a:off x="5184" y="1488"/>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0" name="Shape 2260"/>
              <p:cNvSpPr/>
              <p:nvPr/>
            </p:nvSpPr>
            <p:spPr>
              <a:xfrm>
                <a:off x="5184" y="1200"/>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1" name="Shape 2261"/>
              <p:cNvSpPr/>
              <p:nvPr/>
            </p:nvSpPr>
            <p:spPr>
              <a:xfrm>
                <a:off x="5040" y="960"/>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2" name="Shape 2262"/>
              <p:cNvSpPr/>
              <p:nvPr/>
            </p:nvSpPr>
            <p:spPr>
              <a:xfrm>
                <a:off x="4752" y="864"/>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3" name="Shape 2263"/>
              <p:cNvSpPr/>
              <p:nvPr/>
            </p:nvSpPr>
            <p:spPr>
              <a:xfrm>
                <a:off x="4272" y="1056"/>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4" name="Shape 2264"/>
              <p:cNvSpPr/>
              <p:nvPr/>
            </p:nvSpPr>
            <p:spPr>
              <a:xfrm>
                <a:off x="4511" y="911"/>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265" name="Shape 2265"/>
            <p:cNvGrpSpPr/>
            <p:nvPr/>
          </p:nvGrpSpPr>
          <p:grpSpPr>
            <a:xfrm>
              <a:off x="2447" y="2112"/>
              <a:ext cx="527" cy="527"/>
              <a:chOff x="4127" y="767"/>
              <a:chExt cx="1344" cy="1344"/>
            </a:xfrm>
          </p:grpSpPr>
          <p:sp>
            <p:nvSpPr>
              <p:cNvPr id="2266" name="Shape 2266"/>
              <p:cNvSpPr/>
              <p:nvPr/>
            </p:nvSpPr>
            <p:spPr>
              <a:xfrm>
                <a:off x="4127" y="767"/>
                <a:ext cx="1344" cy="1344"/>
              </a:xfrm>
              <a:prstGeom prst="ellipse">
                <a:avLst/>
              </a:prstGeom>
              <a:solidFill>
                <a:srgbClr val="FF99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7" name="Shape 2267"/>
              <p:cNvSpPr/>
              <p:nvPr/>
            </p:nvSpPr>
            <p:spPr>
              <a:xfrm>
                <a:off x="4415" y="1056"/>
                <a:ext cx="719" cy="767"/>
              </a:xfrm>
              <a:prstGeom prst="ellipse">
                <a:avLst/>
              </a:prstGeom>
              <a:gradFill>
                <a:gsLst>
                  <a:gs pos="0">
                    <a:schemeClr val="accent1"/>
                  </a:gs>
                  <a:gs pos="100000">
                    <a:srgbClr val="66CCFF"/>
                  </a:gs>
                </a:gsLst>
                <a:lin ang="5400000" scaled="0"/>
              </a:gradFill>
              <a:ln cap="flat" cmpd="sng" w="9525">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8" name="Shape 2268"/>
              <p:cNvSpPr/>
              <p:nvPr/>
            </p:nvSpPr>
            <p:spPr>
              <a:xfrm>
                <a:off x="4175" y="1296"/>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69" name="Shape 2269"/>
              <p:cNvSpPr/>
              <p:nvPr/>
            </p:nvSpPr>
            <p:spPr>
              <a:xfrm>
                <a:off x="4272" y="1584"/>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0" name="Shape 2270"/>
              <p:cNvSpPr/>
              <p:nvPr/>
            </p:nvSpPr>
            <p:spPr>
              <a:xfrm>
                <a:off x="4463" y="1823"/>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1" name="Shape 2271"/>
              <p:cNvSpPr/>
              <p:nvPr/>
            </p:nvSpPr>
            <p:spPr>
              <a:xfrm>
                <a:off x="4752" y="1871"/>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2" name="Shape 2272"/>
              <p:cNvSpPr/>
              <p:nvPr/>
            </p:nvSpPr>
            <p:spPr>
              <a:xfrm>
                <a:off x="5040" y="1776"/>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3" name="Shape 2273"/>
              <p:cNvSpPr/>
              <p:nvPr/>
            </p:nvSpPr>
            <p:spPr>
              <a:xfrm>
                <a:off x="5184" y="1488"/>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4" name="Shape 2274"/>
              <p:cNvSpPr/>
              <p:nvPr/>
            </p:nvSpPr>
            <p:spPr>
              <a:xfrm>
                <a:off x="5184" y="1200"/>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5" name="Shape 2275"/>
              <p:cNvSpPr/>
              <p:nvPr/>
            </p:nvSpPr>
            <p:spPr>
              <a:xfrm>
                <a:off x="5040" y="960"/>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6" name="Shape 2276"/>
              <p:cNvSpPr/>
              <p:nvPr/>
            </p:nvSpPr>
            <p:spPr>
              <a:xfrm>
                <a:off x="4752" y="864"/>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7" name="Shape 2277"/>
              <p:cNvSpPr/>
              <p:nvPr/>
            </p:nvSpPr>
            <p:spPr>
              <a:xfrm>
                <a:off x="4272" y="1056"/>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8" name="Shape 2278"/>
              <p:cNvSpPr/>
              <p:nvPr/>
            </p:nvSpPr>
            <p:spPr>
              <a:xfrm>
                <a:off x="4511" y="911"/>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279" name="Shape 2279"/>
            <p:cNvGrpSpPr/>
            <p:nvPr/>
          </p:nvGrpSpPr>
          <p:grpSpPr>
            <a:xfrm>
              <a:off x="2447" y="2783"/>
              <a:ext cx="527" cy="527"/>
              <a:chOff x="4127" y="767"/>
              <a:chExt cx="1344" cy="1344"/>
            </a:xfrm>
          </p:grpSpPr>
          <p:sp>
            <p:nvSpPr>
              <p:cNvPr id="2280" name="Shape 2280"/>
              <p:cNvSpPr/>
              <p:nvPr/>
            </p:nvSpPr>
            <p:spPr>
              <a:xfrm>
                <a:off x="4127" y="767"/>
                <a:ext cx="1344" cy="1344"/>
              </a:xfrm>
              <a:prstGeom prst="ellipse">
                <a:avLst/>
              </a:prstGeom>
              <a:solidFill>
                <a:srgbClr val="FF99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1" name="Shape 2281"/>
              <p:cNvSpPr/>
              <p:nvPr/>
            </p:nvSpPr>
            <p:spPr>
              <a:xfrm>
                <a:off x="4415" y="1056"/>
                <a:ext cx="719" cy="767"/>
              </a:xfrm>
              <a:prstGeom prst="ellipse">
                <a:avLst/>
              </a:prstGeom>
              <a:gradFill>
                <a:gsLst>
                  <a:gs pos="0">
                    <a:schemeClr val="accent1"/>
                  </a:gs>
                  <a:gs pos="100000">
                    <a:srgbClr val="66CCFF"/>
                  </a:gs>
                </a:gsLst>
                <a:lin ang="5400000" scaled="0"/>
              </a:gradFill>
              <a:ln cap="flat" cmpd="sng" w="9525">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2" name="Shape 2282"/>
              <p:cNvSpPr/>
              <p:nvPr/>
            </p:nvSpPr>
            <p:spPr>
              <a:xfrm>
                <a:off x="4175" y="1296"/>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3" name="Shape 2283"/>
              <p:cNvSpPr/>
              <p:nvPr/>
            </p:nvSpPr>
            <p:spPr>
              <a:xfrm>
                <a:off x="4272" y="1584"/>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4" name="Shape 2284"/>
              <p:cNvSpPr/>
              <p:nvPr/>
            </p:nvSpPr>
            <p:spPr>
              <a:xfrm>
                <a:off x="4463" y="1823"/>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5" name="Shape 2285"/>
              <p:cNvSpPr/>
              <p:nvPr/>
            </p:nvSpPr>
            <p:spPr>
              <a:xfrm>
                <a:off x="4752" y="1871"/>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6" name="Shape 2286"/>
              <p:cNvSpPr/>
              <p:nvPr/>
            </p:nvSpPr>
            <p:spPr>
              <a:xfrm>
                <a:off x="5040" y="1776"/>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7" name="Shape 2287"/>
              <p:cNvSpPr/>
              <p:nvPr/>
            </p:nvSpPr>
            <p:spPr>
              <a:xfrm>
                <a:off x="5184" y="1488"/>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8" name="Shape 2288"/>
              <p:cNvSpPr/>
              <p:nvPr/>
            </p:nvSpPr>
            <p:spPr>
              <a:xfrm>
                <a:off x="5184" y="1200"/>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9" name="Shape 2289"/>
              <p:cNvSpPr/>
              <p:nvPr/>
            </p:nvSpPr>
            <p:spPr>
              <a:xfrm>
                <a:off x="5040" y="960"/>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0" name="Shape 2290"/>
              <p:cNvSpPr/>
              <p:nvPr/>
            </p:nvSpPr>
            <p:spPr>
              <a:xfrm>
                <a:off x="4752" y="864"/>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1" name="Shape 2291"/>
              <p:cNvSpPr/>
              <p:nvPr/>
            </p:nvSpPr>
            <p:spPr>
              <a:xfrm>
                <a:off x="4272" y="1056"/>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2" name="Shape 2292"/>
              <p:cNvSpPr/>
              <p:nvPr/>
            </p:nvSpPr>
            <p:spPr>
              <a:xfrm>
                <a:off x="4511" y="911"/>
                <a:ext cx="144" cy="144"/>
              </a:xfrm>
              <a:prstGeom prst="ellipse">
                <a:avLst/>
              </a:prstGeom>
              <a:solidFill>
                <a:schemeClr val="l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2293" name="Shape 2293"/>
          <p:cNvGrpSpPr/>
          <p:nvPr/>
        </p:nvGrpSpPr>
        <p:grpSpPr>
          <a:xfrm>
            <a:off x="6384925" y="152400"/>
            <a:ext cx="1158874" cy="3276600"/>
            <a:chOff x="4022" y="96"/>
            <a:chExt cx="729" cy="2064"/>
          </a:xfrm>
        </p:grpSpPr>
        <p:grpSp>
          <p:nvGrpSpPr>
            <p:cNvPr id="2294" name="Shape 2294"/>
            <p:cNvGrpSpPr/>
            <p:nvPr/>
          </p:nvGrpSpPr>
          <p:grpSpPr>
            <a:xfrm>
              <a:off x="4022" y="96"/>
              <a:ext cx="729" cy="1679"/>
              <a:chOff x="4886" y="288"/>
              <a:chExt cx="729" cy="1679"/>
            </a:xfrm>
          </p:grpSpPr>
          <p:sp>
            <p:nvSpPr>
              <p:cNvPr id="2295" name="Shape 2295"/>
              <p:cNvSpPr/>
              <p:nvPr/>
            </p:nvSpPr>
            <p:spPr>
              <a:xfrm>
                <a:off x="4888" y="1584"/>
                <a:ext cx="200" cy="328"/>
              </a:xfrm>
              <a:custGeom>
                <a:pathLst>
                  <a:path extrusionOk="0" h="120000" w="120000">
                    <a:moveTo>
                      <a:pt x="86400" y="3076"/>
                    </a:moveTo>
                    <a:cubicBezTo>
                      <a:pt x="76800" y="6153"/>
                      <a:pt x="43200" y="27692"/>
                      <a:pt x="28800" y="40000"/>
                    </a:cubicBezTo>
                    <a:cubicBezTo>
                      <a:pt x="14400" y="52307"/>
                      <a:pt x="0" y="67692"/>
                      <a:pt x="0" y="76923"/>
                    </a:cubicBezTo>
                    <a:cubicBezTo>
                      <a:pt x="0" y="86153"/>
                      <a:pt x="14400" y="89230"/>
                      <a:pt x="28800" y="95384"/>
                    </a:cubicBezTo>
                    <a:cubicBezTo>
                      <a:pt x="43200" y="101538"/>
                      <a:pt x="72000" y="110769"/>
                      <a:pt x="86400" y="113846"/>
                    </a:cubicBezTo>
                    <a:cubicBezTo>
                      <a:pt x="100800" y="116923"/>
                      <a:pt x="110400" y="120000"/>
                      <a:pt x="115200" y="113846"/>
                    </a:cubicBezTo>
                    <a:cubicBezTo>
                      <a:pt x="120000" y="107692"/>
                      <a:pt x="120000" y="92307"/>
                      <a:pt x="115200" y="76923"/>
                    </a:cubicBezTo>
                    <a:cubicBezTo>
                      <a:pt x="110400" y="61538"/>
                      <a:pt x="91200" y="33846"/>
                      <a:pt x="86400" y="21538"/>
                    </a:cubicBezTo>
                    <a:cubicBezTo>
                      <a:pt x="81600" y="9230"/>
                      <a:pt x="96000" y="0"/>
                      <a:pt x="86400" y="3076"/>
                    </a:cubicBezTo>
                    <a:close/>
                  </a:path>
                </a:pathLst>
              </a:custGeom>
              <a:solidFill>
                <a:schemeClr val="accen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6" name="Shape 2296"/>
              <p:cNvSpPr/>
              <p:nvPr/>
            </p:nvSpPr>
            <p:spPr>
              <a:xfrm>
                <a:off x="5168" y="1631"/>
                <a:ext cx="208" cy="336"/>
              </a:xfrm>
              <a:custGeom>
                <a:pathLst>
                  <a:path extrusionOk="0" h="120000" w="120000">
                    <a:moveTo>
                      <a:pt x="42000" y="3000"/>
                    </a:moveTo>
                    <a:cubicBezTo>
                      <a:pt x="30000" y="6000"/>
                      <a:pt x="12000" y="39000"/>
                      <a:pt x="6000" y="57000"/>
                    </a:cubicBezTo>
                    <a:cubicBezTo>
                      <a:pt x="0" y="75000"/>
                      <a:pt x="0" y="102000"/>
                      <a:pt x="6000" y="111000"/>
                    </a:cubicBezTo>
                    <a:cubicBezTo>
                      <a:pt x="12000" y="120000"/>
                      <a:pt x="30000" y="111000"/>
                      <a:pt x="42000" y="111000"/>
                    </a:cubicBezTo>
                    <a:cubicBezTo>
                      <a:pt x="54000" y="111000"/>
                      <a:pt x="66000" y="111000"/>
                      <a:pt x="78000" y="111000"/>
                    </a:cubicBezTo>
                    <a:cubicBezTo>
                      <a:pt x="90000" y="111000"/>
                      <a:pt x="108000" y="117000"/>
                      <a:pt x="114000" y="111000"/>
                    </a:cubicBezTo>
                    <a:cubicBezTo>
                      <a:pt x="120000" y="105000"/>
                      <a:pt x="120000" y="87000"/>
                      <a:pt x="114000" y="75000"/>
                    </a:cubicBezTo>
                    <a:cubicBezTo>
                      <a:pt x="108000" y="63000"/>
                      <a:pt x="90000" y="51000"/>
                      <a:pt x="78000" y="39000"/>
                    </a:cubicBezTo>
                    <a:cubicBezTo>
                      <a:pt x="66000" y="27000"/>
                      <a:pt x="54000" y="0"/>
                      <a:pt x="42000" y="3000"/>
                    </a:cubicBezTo>
                    <a:close/>
                  </a:path>
                </a:pathLst>
              </a:custGeom>
              <a:solidFill>
                <a:srgbClr val="FF33CC"/>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7" name="Shape 2297"/>
              <p:cNvSpPr/>
              <p:nvPr/>
            </p:nvSpPr>
            <p:spPr>
              <a:xfrm>
                <a:off x="5415" y="1631"/>
                <a:ext cx="200" cy="288"/>
              </a:xfrm>
              <a:custGeom>
                <a:pathLst>
                  <a:path extrusionOk="0" h="120000" w="120000">
                    <a:moveTo>
                      <a:pt x="32307" y="3750"/>
                    </a:moveTo>
                    <a:cubicBezTo>
                      <a:pt x="18461" y="7500"/>
                      <a:pt x="9230" y="33750"/>
                      <a:pt x="4615" y="48750"/>
                    </a:cubicBezTo>
                    <a:cubicBezTo>
                      <a:pt x="0" y="63750"/>
                      <a:pt x="0" y="82500"/>
                      <a:pt x="4615" y="93750"/>
                    </a:cubicBezTo>
                    <a:cubicBezTo>
                      <a:pt x="9230" y="105000"/>
                      <a:pt x="18461" y="112500"/>
                      <a:pt x="32307" y="116250"/>
                    </a:cubicBezTo>
                    <a:cubicBezTo>
                      <a:pt x="46153" y="120000"/>
                      <a:pt x="73846" y="120000"/>
                      <a:pt x="87692" y="116250"/>
                    </a:cubicBezTo>
                    <a:cubicBezTo>
                      <a:pt x="101538" y="112500"/>
                      <a:pt x="110769" y="105000"/>
                      <a:pt x="115384" y="93750"/>
                    </a:cubicBezTo>
                    <a:cubicBezTo>
                      <a:pt x="120000" y="82500"/>
                      <a:pt x="120000" y="60000"/>
                      <a:pt x="115384" y="48750"/>
                    </a:cubicBezTo>
                    <a:cubicBezTo>
                      <a:pt x="110769" y="37500"/>
                      <a:pt x="101538" y="33750"/>
                      <a:pt x="87692" y="26250"/>
                    </a:cubicBezTo>
                    <a:cubicBezTo>
                      <a:pt x="73846" y="18750"/>
                      <a:pt x="46153" y="0"/>
                      <a:pt x="32307" y="3750"/>
                    </a:cubicBezTo>
                    <a:close/>
                  </a:path>
                </a:pathLst>
              </a:custGeom>
              <a:solidFill>
                <a:srgbClr val="66FF33"/>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8" name="Shape 2298"/>
              <p:cNvSpPr/>
              <p:nvPr/>
            </p:nvSpPr>
            <p:spPr>
              <a:xfrm>
                <a:off x="4886" y="288"/>
                <a:ext cx="682" cy="1458"/>
              </a:xfrm>
              <a:custGeom>
                <a:pathLst>
                  <a:path extrusionOk="0" h="120000" w="120000">
                    <a:moveTo>
                      <a:pt x="43108" y="1316"/>
                    </a:moveTo>
                    <a:cubicBezTo>
                      <a:pt x="38885" y="2633"/>
                      <a:pt x="31847" y="4609"/>
                      <a:pt x="26217" y="9218"/>
                    </a:cubicBezTo>
                    <a:cubicBezTo>
                      <a:pt x="20586" y="13827"/>
                      <a:pt x="13548" y="18436"/>
                      <a:pt x="9325" y="28971"/>
                    </a:cubicBezTo>
                    <a:cubicBezTo>
                      <a:pt x="5102" y="39506"/>
                      <a:pt x="1759" y="61069"/>
                      <a:pt x="879" y="72427"/>
                    </a:cubicBezTo>
                    <a:cubicBezTo>
                      <a:pt x="0" y="83786"/>
                      <a:pt x="1231" y="90534"/>
                      <a:pt x="4046" y="97119"/>
                    </a:cubicBezTo>
                    <a:cubicBezTo>
                      <a:pt x="6862" y="103703"/>
                      <a:pt x="8973" y="108641"/>
                      <a:pt x="17771" y="111934"/>
                    </a:cubicBezTo>
                    <a:cubicBezTo>
                      <a:pt x="26568" y="115226"/>
                      <a:pt x="45571" y="115555"/>
                      <a:pt x="56832" y="116872"/>
                    </a:cubicBezTo>
                    <a:cubicBezTo>
                      <a:pt x="68093" y="118189"/>
                      <a:pt x="76363" y="120000"/>
                      <a:pt x="85337" y="119835"/>
                    </a:cubicBezTo>
                    <a:cubicBezTo>
                      <a:pt x="94310" y="119670"/>
                      <a:pt x="105043" y="119176"/>
                      <a:pt x="110674" y="115884"/>
                    </a:cubicBezTo>
                    <a:cubicBezTo>
                      <a:pt x="116304" y="112592"/>
                      <a:pt x="118240" y="107983"/>
                      <a:pt x="119120" y="100082"/>
                    </a:cubicBezTo>
                    <a:cubicBezTo>
                      <a:pt x="119999" y="92181"/>
                      <a:pt x="119120" y="78353"/>
                      <a:pt x="116304" y="68477"/>
                    </a:cubicBezTo>
                    <a:cubicBezTo>
                      <a:pt x="113489" y="58600"/>
                      <a:pt x="108211" y="49218"/>
                      <a:pt x="102228" y="40823"/>
                    </a:cubicBezTo>
                    <a:cubicBezTo>
                      <a:pt x="96246" y="32427"/>
                      <a:pt x="86568" y="23868"/>
                      <a:pt x="80058" y="18106"/>
                    </a:cubicBezTo>
                    <a:cubicBezTo>
                      <a:pt x="73548" y="12345"/>
                      <a:pt x="67917" y="9053"/>
                      <a:pt x="63167" y="6255"/>
                    </a:cubicBezTo>
                    <a:cubicBezTo>
                      <a:pt x="58416" y="3456"/>
                      <a:pt x="54897" y="2139"/>
                      <a:pt x="51554" y="1316"/>
                    </a:cubicBezTo>
                    <a:cubicBezTo>
                      <a:pt x="48211" y="493"/>
                      <a:pt x="47331" y="0"/>
                      <a:pt x="43108" y="1316"/>
                    </a:cubicBezTo>
                    <a:close/>
                  </a:path>
                </a:pathLst>
              </a:custGeom>
              <a:solidFill>
                <a:srgbClr val="FFFF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9" name="Shape 2299"/>
              <p:cNvSpPr/>
              <p:nvPr/>
            </p:nvSpPr>
            <p:spPr>
              <a:xfrm>
                <a:off x="5125" y="738"/>
                <a:ext cx="288" cy="432"/>
              </a:xfrm>
              <a:prstGeom prst="ellipse">
                <a:avLst/>
              </a:prstGeom>
              <a:solidFill>
                <a:srgbClr val="80008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00" name="Shape 2300"/>
              <p:cNvSpPr/>
              <p:nvPr/>
            </p:nvSpPr>
            <p:spPr>
              <a:xfrm>
                <a:off x="5174" y="786"/>
                <a:ext cx="191" cy="288"/>
              </a:xfrm>
              <a:prstGeom prst="ellipse">
                <a:avLst/>
              </a:prstGeom>
              <a:gradFill>
                <a:gsLst>
                  <a:gs pos="0">
                    <a:srgbClr val="33CCFF"/>
                  </a:gs>
                  <a:gs pos="100000">
                    <a:schemeClr val="lt1"/>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301" name="Shape 2301"/>
            <p:cNvGrpSpPr/>
            <p:nvPr/>
          </p:nvGrpSpPr>
          <p:grpSpPr>
            <a:xfrm>
              <a:off x="4224" y="1768"/>
              <a:ext cx="359" cy="391"/>
              <a:chOff x="4224" y="1728"/>
              <a:chExt cx="359" cy="391"/>
            </a:xfrm>
          </p:grpSpPr>
          <p:sp>
            <p:nvSpPr>
              <p:cNvPr id="2302" name="Shape 2302"/>
              <p:cNvSpPr/>
              <p:nvPr/>
            </p:nvSpPr>
            <p:spPr>
              <a:xfrm>
                <a:off x="4224" y="1728"/>
                <a:ext cx="119" cy="200"/>
              </a:xfrm>
              <a:custGeom>
                <a:pathLst>
                  <a:path extrusionOk="0" h="120000" w="120000">
                    <a:moveTo>
                      <a:pt x="43902" y="0"/>
                    </a:moveTo>
                    <a:cubicBezTo>
                      <a:pt x="40975" y="0"/>
                      <a:pt x="49756" y="15272"/>
                      <a:pt x="43902" y="26181"/>
                    </a:cubicBezTo>
                    <a:cubicBezTo>
                      <a:pt x="38048" y="37090"/>
                      <a:pt x="14634" y="54545"/>
                      <a:pt x="8780" y="65454"/>
                    </a:cubicBezTo>
                    <a:cubicBezTo>
                      <a:pt x="2926" y="76363"/>
                      <a:pt x="0" y="82909"/>
                      <a:pt x="8780" y="91636"/>
                    </a:cubicBezTo>
                    <a:cubicBezTo>
                      <a:pt x="17560" y="100363"/>
                      <a:pt x="46829" y="115636"/>
                      <a:pt x="61463" y="117818"/>
                    </a:cubicBezTo>
                    <a:cubicBezTo>
                      <a:pt x="76097" y="120000"/>
                      <a:pt x="87804" y="113454"/>
                      <a:pt x="96585" y="104727"/>
                    </a:cubicBezTo>
                    <a:cubicBezTo>
                      <a:pt x="105365" y="96000"/>
                      <a:pt x="120000" y="78545"/>
                      <a:pt x="114146" y="65454"/>
                    </a:cubicBezTo>
                    <a:cubicBezTo>
                      <a:pt x="108292" y="52363"/>
                      <a:pt x="73170" y="37090"/>
                      <a:pt x="61463" y="26181"/>
                    </a:cubicBezTo>
                    <a:cubicBezTo>
                      <a:pt x="49756" y="15272"/>
                      <a:pt x="46829" y="0"/>
                      <a:pt x="43902" y="0"/>
                    </a:cubicBezTo>
                    <a:close/>
                  </a:path>
                </a:pathLst>
              </a:custGeom>
              <a:gradFill>
                <a:gsLst>
                  <a:gs pos="0">
                    <a:schemeClr val="lt1"/>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03" name="Shape 2303"/>
              <p:cNvSpPr/>
              <p:nvPr/>
            </p:nvSpPr>
            <p:spPr>
              <a:xfrm>
                <a:off x="4368" y="1968"/>
                <a:ext cx="72" cy="151"/>
              </a:xfrm>
              <a:custGeom>
                <a:pathLst>
                  <a:path extrusionOk="0" h="120000" w="120000">
                    <a:moveTo>
                      <a:pt x="43902" y="0"/>
                    </a:moveTo>
                    <a:cubicBezTo>
                      <a:pt x="40975" y="0"/>
                      <a:pt x="49756" y="15272"/>
                      <a:pt x="43902" y="26181"/>
                    </a:cubicBezTo>
                    <a:cubicBezTo>
                      <a:pt x="38048" y="37090"/>
                      <a:pt x="14634" y="54545"/>
                      <a:pt x="8780" y="65454"/>
                    </a:cubicBezTo>
                    <a:cubicBezTo>
                      <a:pt x="2926" y="76363"/>
                      <a:pt x="0" y="82909"/>
                      <a:pt x="8780" y="91636"/>
                    </a:cubicBezTo>
                    <a:cubicBezTo>
                      <a:pt x="17560" y="100363"/>
                      <a:pt x="46829" y="115636"/>
                      <a:pt x="61463" y="117818"/>
                    </a:cubicBezTo>
                    <a:cubicBezTo>
                      <a:pt x="76097" y="120000"/>
                      <a:pt x="87804" y="113454"/>
                      <a:pt x="96585" y="104727"/>
                    </a:cubicBezTo>
                    <a:cubicBezTo>
                      <a:pt x="105365" y="96000"/>
                      <a:pt x="120000" y="78545"/>
                      <a:pt x="114146" y="65454"/>
                    </a:cubicBezTo>
                    <a:cubicBezTo>
                      <a:pt x="108292" y="52363"/>
                      <a:pt x="73170" y="37090"/>
                      <a:pt x="61463" y="26181"/>
                    </a:cubicBezTo>
                    <a:cubicBezTo>
                      <a:pt x="49756" y="15272"/>
                      <a:pt x="46829" y="0"/>
                      <a:pt x="43902" y="0"/>
                    </a:cubicBezTo>
                    <a:close/>
                  </a:path>
                </a:pathLst>
              </a:custGeom>
              <a:gradFill>
                <a:gsLst>
                  <a:gs pos="0">
                    <a:schemeClr val="lt1"/>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04" name="Shape 2304"/>
              <p:cNvSpPr/>
              <p:nvPr/>
            </p:nvSpPr>
            <p:spPr>
              <a:xfrm>
                <a:off x="4463" y="1823"/>
                <a:ext cx="119" cy="151"/>
              </a:xfrm>
              <a:custGeom>
                <a:pathLst>
                  <a:path extrusionOk="0" h="120000" w="120000">
                    <a:moveTo>
                      <a:pt x="43902" y="0"/>
                    </a:moveTo>
                    <a:cubicBezTo>
                      <a:pt x="40975" y="0"/>
                      <a:pt x="49756" y="15272"/>
                      <a:pt x="43902" y="26181"/>
                    </a:cubicBezTo>
                    <a:cubicBezTo>
                      <a:pt x="38048" y="37090"/>
                      <a:pt x="14634" y="54545"/>
                      <a:pt x="8780" y="65454"/>
                    </a:cubicBezTo>
                    <a:cubicBezTo>
                      <a:pt x="2926" y="76363"/>
                      <a:pt x="0" y="82909"/>
                      <a:pt x="8780" y="91636"/>
                    </a:cubicBezTo>
                    <a:cubicBezTo>
                      <a:pt x="17560" y="100363"/>
                      <a:pt x="46829" y="115636"/>
                      <a:pt x="61463" y="117818"/>
                    </a:cubicBezTo>
                    <a:cubicBezTo>
                      <a:pt x="76097" y="120000"/>
                      <a:pt x="87804" y="113454"/>
                      <a:pt x="96585" y="104727"/>
                    </a:cubicBezTo>
                    <a:cubicBezTo>
                      <a:pt x="105365" y="96000"/>
                      <a:pt x="120000" y="78545"/>
                      <a:pt x="114146" y="65454"/>
                    </a:cubicBezTo>
                    <a:cubicBezTo>
                      <a:pt x="108292" y="52363"/>
                      <a:pt x="73170" y="37090"/>
                      <a:pt x="61463" y="26181"/>
                    </a:cubicBezTo>
                    <a:cubicBezTo>
                      <a:pt x="49756" y="15272"/>
                      <a:pt x="46829" y="0"/>
                      <a:pt x="43902" y="0"/>
                    </a:cubicBezTo>
                    <a:close/>
                  </a:path>
                </a:pathLst>
              </a:custGeom>
              <a:gradFill>
                <a:gsLst>
                  <a:gs pos="0">
                    <a:schemeClr val="lt1"/>
                  </a:gs>
                  <a:gs pos="100000">
                    <a:schemeClr val="accent1"/>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sp>
        <p:nvSpPr>
          <p:cNvPr id="2305" name="Shape 2305"/>
          <p:cNvSpPr txBox="1"/>
          <p:nvPr/>
        </p:nvSpPr>
        <p:spPr>
          <a:xfrm>
            <a:off x="0" y="-4465"/>
            <a:ext cx="1055096"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Rocket</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32"/>
                                        </p:tgtEl>
                                        <p:attrNameLst>
                                          <p:attrName>style.visibility</p:attrName>
                                        </p:attrNameLst>
                                      </p:cBhvr>
                                      <p:to>
                                        <p:strVal val="visible"/>
                                      </p:to>
                                    </p:set>
                                    <p:anim calcmode="lin" valueType="num">
                                      <p:cBhvr additive="base">
                                        <p:cTn dur="500"/>
                                        <p:tgtEl>
                                          <p:spTgt spid="22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Shape 93"/>
          <p:cNvPicPr preferRelativeResize="0"/>
          <p:nvPr/>
        </p:nvPicPr>
        <p:blipFill rotWithShape="1">
          <a:blip r:embed="rId3">
            <a:alphaModFix/>
          </a:blip>
          <a:srcRect b="0" l="0" r="0" t="0"/>
          <a:stretch/>
        </p:blipFill>
        <p:spPr>
          <a:xfrm>
            <a:off x="0" y="990600"/>
            <a:ext cx="9144000" cy="5867400"/>
          </a:xfrm>
          <a:prstGeom prst="rect">
            <a:avLst/>
          </a:prstGeom>
          <a:noFill/>
          <a:ln>
            <a:noFill/>
          </a:ln>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9" name="Shape 2309"/>
        <p:cNvGrpSpPr/>
        <p:nvPr/>
      </p:nvGrpSpPr>
      <p:grpSpPr>
        <a:xfrm>
          <a:off x="0" y="0"/>
          <a:ext cx="0" cy="0"/>
          <a:chOff x="0" y="0"/>
          <a:chExt cx="0" cy="0"/>
        </a:xfrm>
      </p:grpSpPr>
      <p:grpSp>
        <p:nvGrpSpPr>
          <p:cNvPr id="2310" name="Shape 2310"/>
          <p:cNvGrpSpPr/>
          <p:nvPr/>
        </p:nvGrpSpPr>
        <p:grpSpPr>
          <a:xfrm>
            <a:off x="6900478" y="304799"/>
            <a:ext cx="1795846" cy="2539999"/>
            <a:chOff x="4346" y="1807"/>
            <a:chExt cx="1131" cy="1599"/>
          </a:xfrm>
        </p:grpSpPr>
        <p:sp>
          <p:nvSpPr>
            <p:cNvPr id="2311" name="Shape 2311"/>
            <p:cNvSpPr/>
            <p:nvPr/>
          </p:nvSpPr>
          <p:spPr>
            <a:xfrm>
              <a:off x="4777" y="3204"/>
              <a:ext cx="338" cy="111"/>
            </a:xfrm>
            <a:custGeom>
              <a:pathLst>
                <a:path extrusionOk="0" h="120000" w="120000">
                  <a:moveTo>
                    <a:pt x="3235" y="7164"/>
                  </a:moveTo>
                  <a:cubicBezTo>
                    <a:pt x="0" y="17462"/>
                    <a:pt x="9852" y="81492"/>
                    <a:pt x="12794" y="98955"/>
                  </a:cubicBezTo>
                  <a:cubicBezTo>
                    <a:pt x="15882" y="116417"/>
                    <a:pt x="15147" y="108358"/>
                    <a:pt x="21323" y="111940"/>
                  </a:cubicBezTo>
                  <a:cubicBezTo>
                    <a:pt x="27352" y="115522"/>
                    <a:pt x="36911" y="118208"/>
                    <a:pt x="49411" y="119104"/>
                  </a:cubicBezTo>
                  <a:cubicBezTo>
                    <a:pt x="61911" y="120000"/>
                    <a:pt x="87058" y="119552"/>
                    <a:pt x="96764" y="117313"/>
                  </a:cubicBezTo>
                  <a:cubicBezTo>
                    <a:pt x="106470" y="115074"/>
                    <a:pt x="105147" y="113731"/>
                    <a:pt x="107794" y="106119"/>
                  </a:cubicBezTo>
                  <a:cubicBezTo>
                    <a:pt x="110441" y="98507"/>
                    <a:pt x="111617" y="87761"/>
                    <a:pt x="112941" y="70746"/>
                  </a:cubicBezTo>
                  <a:cubicBezTo>
                    <a:pt x="114264" y="54179"/>
                    <a:pt x="120000" y="11194"/>
                    <a:pt x="116176" y="5373"/>
                  </a:cubicBezTo>
                  <a:cubicBezTo>
                    <a:pt x="112352" y="0"/>
                    <a:pt x="104117" y="33134"/>
                    <a:pt x="89852" y="37164"/>
                  </a:cubicBezTo>
                  <a:cubicBezTo>
                    <a:pt x="75588" y="41194"/>
                    <a:pt x="45294" y="33582"/>
                    <a:pt x="30882" y="28656"/>
                  </a:cubicBezTo>
                  <a:cubicBezTo>
                    <a:pt x="16470" y="23731"/>
                    <a:pt x="8970" y="11641"/>
                    <a:pt x="3235" y="7164"/>
                  </a:cubicBezTo>
                  <a:close/>
                </a:path>
              </a:pathLst>
            </a:custGeom>
            <a:gradFill>
              <a:gsLst>
                <a:gs pos="0">
                  <a:srgbClr val="5D5134"/>
                </a:gs>
                <a:gs pos="100000">
                  <a:srgbClr val="C9B070"/>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12" name="Shape 2312"/>
            <p:cNvSpPr/>
            <p:nvPr/>
          </p:nvSpPr>
          <p:spPr>
            <a:xfrm>
              <a:off x="4581" y="1823"/>
              <a:ext cx="654" cy="1405"/>
            </a:xfrm>
            <a:custGeom>
              <a:pathLst>
                <a:path extrusionOk="0" h="120000" w="120000">
                  <a:moveTo>
                    <a:pt x="57530" y="176"/>
                  </a:moveTo>
                  <a:cubicBezTo>
                    <a:pt x="56466" y="353"/>
                    <a:pt x="57910" y="11879"/>
                    <a:pt x="54490" y="16440"/>
                  </a:cubicBezTo>
                  <a:cubicBezTo>
                    <a:pt x="51070" y="21001"/>
                    <a:pt x="43774" y="23017"/>
                    <a:pt x="37162" y="27613"/>
                  </a:cubicBezTo>
                  <a:cubicBezTo>
                    <a:pt x="30550" y="32209"/>
                    <a:pt x="20519" y="36629"/>
                    <a:pt x="14667" y="44018"/>
                  </a:cubicBezTo>
                  <a:cubicBezTo>
                    <a:pt x="8815" y="51408"/>
                    <a:pt x="0" y="61555"/>
                    <a:pt x="1899" y="72021"/>
                  </a:cubicBezTo>
                  <a:cubicBezTo>
                    <a:pt x="3799" y="82486"/>
                    <a:pt x="19911" y="99281"/>
                    <a:pt x="26219" y="106812"/>
                  </a:cubicBezTo>
                  <a:cubicBezTo>
                    <a:pt x="32526" y="114342"/>
                    <a:pt x="31462" y="115120"/>
                    <a:pt x="39594" y="117277"/>
                  </a:cubicBezTo>
                  <a:cubicBezTo>
                    <a:pt x="47726" y="119434"/>
                    <a:pt x="65965" y="119646"/>
                    <a:pt x="74857" y="119823"/>
                  </a:cubicBezTo>
                  <a:cubicBezTo>
                    <a:pt x="83749" y="119999"/>
                    <a:pt x="89145" y="118974"/>
                    <a:pt x="93096" y="118267"/>
                  </a:cubicBezTo>
                  <a:cubicBezTo>
                    <a:pt x="97048" y="117560"/>
                    <a:pt x="96744" y="117242"/>
                    <a:pt x="98568" y="115580"/>
                  </a:cubicBezTo>
                  <a:cubicBezTo>
                    <a:pt x="100392" y="113918"/>
                    <a:pt x="102140" y="111585"/>
                    <a:pt x="104040" y="108226"/>
                  </a:cubicBezTo>
                  <a:cubicBezTo>
                    <a:pt x="105940" y="104867"/>
                    <a:pt x="107384" y="101190"/>
                    <a:pt x="109816" y="95497"/>
                  </a:cubicBezTo>
                  <a:cubicBezTo>
                    <a:pt x="112248" y="89805"/>
                    <a:pt x="117264" y="80082"/>
                    <a:pt x="118632" y="74142"/>
                  </a:cubicBezTo>
                  <a:cubicBezTo>
                    <a:pt x="119999" y="68202"/>
                    <a:pt x="119316" y="64348"/>
                    <a:pt x="118024" y="59858"/>
                  </a:cubicBezTo>
                  <a:cubicBezTo>
                    <a:pt x="116732" y="55368"/>
                    <a:pt x="115364" y="51620"/>
                    <a:pt x="110728" y="47130"/>
                  </a:cubicBezTo>
                  <a:cubicBezTo>
                    <a:pt x="106092" y="42639"/>
                    <a:pt x="96820" y="37088"/>
                    <a:pt x="90056" y="32987"/>
                  </a:cubicBezTo>
                  <a:cubicBezTo>
                    <a:pt x="83293" y="28886"/>
                    <a:pt x="74857" y="25456"/>
                    <a:pt x="69993" y="22522"/>
                  </a:cubicBezTo>
                  <a:cubicBezTo>
                    <a:pt x="65129" y="19587"/>
                    <a:pt x="62925" y="19021"/>
                    <a:pt x="60873" y="15309"/>
                  </a:cubicBezTo>
                  <a:cubicBezTo>
                    <a:pt x="58822" y="11596"/>
                    <a:pt x="58594" y="0"/>
                    <a:pt x="57530" y="176"/>
                  </a:cubicBezTo>
                  <a:close/>
                </a:path>
              </a:pathLst>
            </a:custGeom>
            <a:gradFill>
              <a:gsLst>
                <a:gs pos="0">
                  <a:srgbClr val="696E6D"/>
                </a:gs>
                <a:gs pos="50000">
                  <a:srgbClr val="E2EEEB"/>
                </a:gs>
                <a:gs pos="100000">
                  <a:srgbClr val="696E6D"/>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13" name="Shape 2313"/>
            <p:cNvSpPr/>
            <p:nvPr/>
          </p:nvSpPr>
          <p:spPr>
            <a:xfrm>
              <a:off x="4747" y="2332"/>
              <a:ext cx="291" cy="398"/>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14" name="Shape 2314"/>
            <p:cNvSpPr/>
            <p:nvPr/>
          </p:nvSpPr>
          <p:spPr>
            <a:xfrm>
              <a:off x="4777" y="2355"/>
              <a:ext cx="228" cy="345"/>
            </a:xfrm>
            <a:prstGeom prst="ellipse">
              <a:avLst/>
            </a:prstGeom>
            <a:gradFill>
              <a:gsLst>
                <a:gs pos="0">
                  <a:schemeClr val="lt1"/>
                </a:gs>
                <a:gs pos="100000">
                  <a:srgbClr val="FFFF66"/>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15" name="Shape 2315"/>
            <p:cNvSpPr/>
            <p:nvPr/>
          </p:nvSpPr>
          <p:spPr>
            <a:xfrm>
              <a:off x="5020" y="253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16" name="Shape 2316"/>
            <p:cNvSpPr/>
            <p:nvPr/>
          </p:nvSpPr>
          <p:spPr>
            <a:xfrm>
              <a:off x="5000" y="261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17" name="Shape 2317"/>
            <p:cNvSpPr/>
            <p:nvPr/>
          </p:nvSpPr>
          <p:spPr>
            <a:xfrm>
              <a:off x="4963" y="267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18" name="Shape 2318"/>
            <p:cNvSpPr/>
            <p:nvPr/>
          </p:nvSpPr>
          <p:spPr>
            <a:xfrm>
              <a:off x="4895" y="2706"/>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19" name="Shape 2319"/>
            <p:cNvSpPr/>
            <p:nvPr/>
          </p:nvSpPr>
          <p:spPr>
            <a:xfrm>
              <a:off x="4824" y="2688"/>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20" name="Shape 2320"/>
            <p:cNvSpPr/>
            <p:nvPr/>
          </p:nvSpPr>
          <p:spPr>
            <a:xfrm>
              <a:off x="4777" y="2630"/>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21" name="Shape 2321"/>
            <p:cNvSpPr/>
            <p:nvPr/>
          </p:nvSpPr>
          <p:spPr>
            <a:xfrm>
              <a:off x="4756" y="2570"/>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22" name="Shape 2322"/>
            <p:cNvSpPr/>
            <p:nvPr/>
          </p:nvSpPr>
          <p:spPr>
            <a:xfrm>
              <a:off x="4759" y="2492"/>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23" name="Shape 2323"/>
            <p:cNvSpPr/>
            <p:nvPr/>
          </p:nvSpPr>
          <p:spPr>
            <a:xfrm>
              <a:off x="5004" y="2445"/>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24" name="Shape 2324"/>
            <p:cNvSpPr/>
            <p:nvPr/>
          </p:nvSpPr>
          <p:spPr>
            <a:xfrm>
              <a:off x="4777" y="2420"/>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25" name="Shape 2325"/>
            <p:cNvSpPr/>
            <p:nvPr/>
          </p:nvSpPr>
          <p:spPr>
            <a:xfrm>
              <a:off x="4822" y="236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26" name="Shape 2326"/>
            <p:cNvSpPr/>
            <p:nvPr/>
          </p:nvSpPr>
          <p:spPr>
            <a:xfrm>
              <a:off x="4884" y="2336"/>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27" name="Shape 2327"/>
            <p:cNvSpPr/>
            <p:nvPr/>
          </p:nvSpPr>
          <p:spPr>
            <a:xfrm>
              <a:off x="4959" y="2369"/>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nvGrpSpPr>
            <p:cNvPr id="2328" name="Shape 2328"/>
            <p:cNvGrpSpPr/>
            <p:nvPr/>
          </p:nvGrpSpPr>
          <p:grpSpPr>
            <a:xfrm>
              <a:off x="4774" y="1825"/>
              <a:ext cx="240" cy="396"/>
              <a:chOff x="3920" y="-2"/>
              <a:chExt cx="578" cy="956"/>
            </a:xfrm>
          </p:grpSpPr>
          <p:sp>
            <p:nvSpPr>
              <p:cNvPr id="2329" name="Shape 2329"/>
              <p:cNvSpPr/>
              <p:nvPr/>
            </p:nvSpPr>
            <p:spPr>
              <a:xfrm>
                <a:off x="3920" y="-2"/>
                <a:ext cx="578" cy="947"/>
              </a:xfrm>
              <a:custGeom>
                <a:pathLst>
                  <a:path extrusionOk="0" h="120000" w="120000">
                    <a:moveTo>
                      <a:pt x="58652" y="886"/>
                    </a:moveTo>
                    <a:cubicBezTo>
                      <a:pt x="55544" y="2025"/>
                      <a:pt x="58860" y="44303"/>
                      <a:pt x="49533" y="61645"/>
                    </a:cubicBezTo>
                    <a:cubicBezTo>
                      <a:pt x="40207" y="78987"/>
                      <a:pt x="0" y="95696"/>
                      <a:pt x="2279" y="105189"/>
                    </a:cubicBezTo>
                    <a:cubicBezTo>
                      <a:pt x="4559" y="114683"/>
                      <a:pt x="46010" y="116708"/>
                      <a:pt x="62797" y="118354"/>
                    </a:cubicBezTo>
                    <a:cubicBezTo>
                      <a:pt x="79585" y="120000"/>
                      <a:pt x="94093" y="117594"/>
                      <a:pt x="102590" y="114810"/>
                    </a:cubicBezTo>
                    <a:cubicBezTo>
                      <a:pt x="111088" y="112025"/>
                      <a:pt x="120000" y="111645"/>
                      <a:pt x="114196" y="101645"/>
                    </a:cubicBezTo>
                    <a:cubicBezTo>
                      <a:pt x="108393" y="91645"/>
                      <a:pt x="77098" y="71772"/>
                      <a:pt x="67772" y="55063"/>
                    </a:cubicBezTo>
                    <a:cubicBezTo>
                      <a:pt x="58445" y="38354"/>
                      <a:pt x="61968" y="0"/>
                      <a:pt x="58652" y="886"/>
                    </a:cubicBezTo>
                    <a:close/>
                  </a:path>
                </a:pathLst>
              </a:custGeom>
              <a:gradFill>
                <a:gsLst>
                  <a:gs pos="0">
                    <a:srgbClr val="2E1947"/>
                  </a:gs>
                  <a:gs pos="50000">
                    <a:srgbClr val="633799"/>
                  </a:gs>
                  <a:gs pos="100000">
                    <a:srgbClr val="2E1947"/>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0" name="Shape 2330"/>
              <p:cNvSpPr/>
              <p:nvPr/>
            </p:nvSpPr>
            <p:spPr>
              <a:xfrm>
                <a:off x="4008" y="11"/>
                <a:ext cx="418" cy="941"/>
              </a:xfrm>
              <a:custGeom>
                <a:pathLst>
                  <a:path extrusionOk="0" h="120000" w="120000">
                    <a:moveTo>
                      <a:pt x="56133" y="0"/>
                    </a:moveTo>
                    <a:cubicBezTo>
                      <a:pt x="53556" y="637"/>
                      <a:pt x="55847" y="47056"/>
                      <a:pt x="50405" y="65292"/>
                    </a:cubicBezTo>
                    <a:cubicBezTo>
                      <a:pt x="44964" y="83528"/>
                      <a:pt x="28926" y="101126"/>
                      <a:pt x="22911" y="109670"/>
                    </a:cubicBezTo>
                    <a:cubicBezTo>
                      <a:pt x="16897" y="118214"/>
                      <a:pt x="0" y="114771"/>
                      <a:pt x="13747" y="116301"/>
                    </a:cubicBezTo>
                    <a:cubicBezTo>
                      <a:pt x="27494" y="117832"/>
                      <a:pt x="90787" y="119744"/>
                      <a:pt x="105393" y="118852"/>
                    </a:cubicBezTo>
                    <a:cubicBezTo>
                      <a:pt x="120000" y="117959"/>
                      <a:pt x="108544" y="120000"/>
                      <a:pt x="101957" y="111200"/>
                    </a:cubicBezTo>
                    <a:cubicBezTo>
                      <a:pt x="95369" y="102401"/>
                      <a:pt x="74176" y="84803"/>
                      <a:pt x="66443" y="66312"/>
                    </a:cubicBezTo>
                    <a:cubicBezTo>
                      <a:pt x="58711" y="47821"/>
                      <a:pt x="58138" y="13772"/>
                      <a:pt x="56133" y="0"/>
                    </a:cubicBezTo>
                    <a:close/>
                  </a:path>
                </a:pathLst>
              </a:custGeom>
              <a:gradFill>
                <a:gsLst>
                  <a:gs pos="0">
                    <a:srgbClr val="9326C0"/>
                  </a:gs>
                  <a:gs pos="100000">
                    <a:srgbClr val="44125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331" name="Shape 2331"/>
            <p:cNvGrpSpPr/>
            <p:nvPr/>
          </p:nvGrpSpPr>
          <p:grpSpPr>
            <a:xfrm>
              <a:off x="4713" y="2142"/>
              <a:ext cx="377" cy="160"/>
              <a:chOff x="1940" y="678"/>
              <a:chExt cx="909" cy="385"/>
            </a:xfrm>
          </p:grpSpPr>
          <p:sp>
            <p:nvSpPr>
              <p:cNvPr id="2332" name="Shape 2332"/>
              <p:cNvSpPr/>
              <p:nvPr/>
            </p:nvSpPr>
            <p:spPr>
              <a:xfrm>
                <a:off x="1940" y="678"/>
                <a:ext cx="894" cy="385"/>
              </a:xfrm>
              <a:custGeom>
                <a:pathLst>
                  <a:path extrusionOk="0" h="120000" w="120000">
                    <a:moveTo>
                      <a:pt x="5229" y="60467"/>
                    </a:moveTo>
                    <a:cubicBezTo>
                      <a:pt x="3486" y="67636"/>
                      <a:pt x="670" y="79480"/>
                      <a:pt x="402" y="85402"/>
                    </a:cubicBezTo>
                    <a:cubicBezTo>
                      <a:pt x="134" y="91324"/>
                      <a:pt x="0" y="91636"/>
                      <a:pt x="3620" y="95376"/>
                    </a:cubicBezTo>
                    <a:cubicBezTo>
                      <a:pt x="7240" y="99116"/>
                      <a:pt x="14212" y="103792"/>
                      <a:pt x="21854" y="107844"/>
                    </a:cubicBezTo>
                    <a:cubicBezTo>
                      <a:pt x="29497" y="111896"/>
                      <a:pt x="40357" y="118129"/>
                      <a:pt x="49206" y="119064"/>
                    </a:cubicBezTo>
                    <a:cubicBezTo>
                      <a:pt x="58055" y="120000"/>
                      <a:pt x="67709" y="116259"/>
                      <a:pt x="74949" y="114077"/>
                    </a:cubicBezTo>
                    <a:cubicBezTo>
                      <a:pt x="82189" y="111896"/>
                      <a:pt x="85675" y="111272"/>
                      <a:pt x="92648" y="105350"/>
                    </a:cubicBezTo>
                    <a:cubicBezTo>
                      <a:pt x="99620" y="99428"/>
                      <a:pt x="113564" y="86961"/>
                      <a:pt x="116782" y="77922"/>
                    </a:cubicBezTo>
                    <a:cubicBezTo>
                      <a:pt x="120000" y="68883"/>
                      <a:pt x="114502" y="60467"/>
                      <a:pt x="111955" y="50493"/>
                    </a:cubicBezTo>
                    <a:cubicBezTo>
                      <a:pt x="109407" y="40519"/>
                      <a:pt x="104178" y="26181"/>
                      <a:pt x="101229" y="18077"/>
                    </a:cubicBezTo>
                    <a:cubicBezTo>
                      <a:pt x="98279" y="9974"/>
                      <a:pt x="95731" y="3740"/>
                      <a:pt x="94256" y="1870"/>
                    </a:cubicBezTo>
                    <a:cubicBezTo>
                      <a:pt x="92782" y="0"/>
                      <a:pt x="93586" y="4675"/>
                      <a:pt x="92111" y="6857"/>
                    </a:cubicBezTo>
                    <a:cubicBezTo>
                      <a:pt x="90636" y="9038"/>
                      <a:pt x="88223" y="11532"/>
                      <a:pt x="85675" y="14337"/>
                    </a:cubicBezTo>
                    <a:cubicBezTo>
                      <a:pt x="83128" y="17142"/>
                      <a:pt x="81519" y="20883"/>
                      <a:pt x="76558" y="24311"/>
                    </a:cubicBezTo>
                    <a:cubicBezTo>
                      <a:pt x="71597" y="27740"/>
                      <a:pt x="62480" y="33974"/>
                      <a:pt x="56178" y="34285"/>
                    </a:cubicBezTo>
                    <a:cubicBezTo>
                      <a:pt x="49877" y="34597"/>
                      <a:pt x="44111" y="30545"/>
                      <a:pt x="38480" y="26805"/>
                    </a:cubicBezTo>
                    <a:cubicBezTo>
                      <a:pt x="32849" y="23064"/>
                      <a:pt x="25877" y="13402"/>
                      <a:pt x="22391" y="11844"/>
                    </a:cubicBezTo>
                    <a:cubicBezTo>
                      <a:pt x="18905" y="10285"/>
                      <a:pt x="19039" y="14025"/>
                      <a:pt x="17564" y="16831"/>
                    </a:cubicBezTo>
                    <a:cubicBezTo>
                      <a:pt x="16089" y="19636"/>
                      <a:pt x="15016" y="25246"/>
                      <a:pt x="13810" y="29298"/>
                    </a:cubicBezTo>
                    <a:cubicBezTo>
                      <a:pt x="12603" y="33350"/>
                      <a:pt x="12067" y="36467"/>
                      <a:pt x="10592" y="41766"/>
                    </a:cubicBezTo>
                    <a:cubicBezTo>
                      <a:pt x="9117" y="47064"/>
                      <a:pt x="7240" y="53610"/>
                      <a:pt x="5229" y="60467"/>
                    </a:cubicBezTo>
                    <a:close/>
                  </a:path>
                </a:pathLst>
              </a:custGeom>
              <a:gradFill>
                <a:gsLst>
                  <a:gs pos="0">
                    <a:srgbClr val="5A5A5A"/>
                  </a:gs>
                  <a:gs pos="5000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3" name="Shape 2333"/>
              <p:cNvSpPr/>
              <p:nvPr/>
            </p:nvSpPr>
            <p:spPr>
              <a:xfrm>
                <a:off x="2047" y="767"/>
                <a:ext cx="146" cy="185"/>
              </a:xfrm>
              <a:custGeom>
                <a:pathLst>
                  <a:path extrusionOk="0" h="120000" w="120000">
                    <a:moveTo>
                      <a:pt x="117551" y="29032"/>
                    </a:moveTo>
                    <a:cubicBezTo>
                      <a:pt x="120000" y="10322"/>
                      <a:pt x="90612" y="0"/>
                      <a:pt x="71836" y="10967"/>
                    </a:cubicBezTo>
                    <a:cubicBezTo>
                      <a:pt x="53061" y="21935"/>
                      <a:pt x="13061" y="78064"/>
                      <a:pt x="6530" y="96129"/>
                    </a:cubicBezTo>
                    <a:cubicBezTo>
                      <a:pt x="0" y="114193"/>
                      <a:pt x="22040" y="118709"/>
                      <a:pt x="32653" y="119354"/>
                    </a:cubicBezTo>
                    <a:cubicBezTo>
                      <a:pt x="43265" y="120000"/>
                      <a:pt x="54693" y="116129"/>
                      <a:pt x="68571" y="101290"/>
                    </a:cubicBezTo>
                    <a:cubicBezTo>
                      <a:pt x="82448" y="86451"/>
                      <a:pt x="107755" y="43870"/>
                      <a:pt x="117551" y="29032"/>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4" name="Shape 2334"/>
              <p:cNvSpPr/>
              <p:nvPr/>
            </p:nvSpPr>
            <p:spPr>
              <a:xfrm rot="-3524117">
                <a:off x="2572" y="762"/>
                <a:ext cx="147" cy="186"/>
              </a:xfrm>
              <a:custGeom>
                <a:pathLst>
                  <a:path extrusionOk="0" h="120000" w="120000">
                    <a:moveTo>
                      <a:pt x="117551" y="29032"/>
                    </a:moveTo>
                    <a:cubicBezTo>
                      <a:pt x="120000" y="10322"/>
                      <a:pt x="90612" y="0"/>
                      <a:pt x="71836" y="10967"/>
                    </a:cubicBezTo>
                    <a:cubicBezTo>
                      <a:pt x="53061" y="21935"/>
                      <a:pt x="13061" y="78064"/>
                      <a:pt x="6530" y="96129"/>
                    </a:cubicBezTo>
                    <a:cubicBezTo>
                      <a:pt x="0" y="114193"/>
                      <a:pt x="22040" y="118709"/>
                      <a:pt x="32653" y="119354"/>
                    </a:cubicBezTo>
                    <a:cubicBezTo>
                      <a:pt x="43265" y="120000"/>
                      <a:pt x="54693" y="116129"/>
                      <a:pt x="68571" y="101290"/>
                    </a:cubicBezTo>
                    <a:cubicBezTo>
                      <a:pt x="82448" y="86451"/>
                      <a:pt x="107755" y="43870"/>
                      <a:pt x="117551" y="29032"/>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5" name="Shape 2335"/>
              <p:cNvSpPr/>
              <p:nvPr/>
            </p:nvSpPr>
            <p:spPr>
              <a:xfrm>
                <a:off x="2336" y="798"/>
                <a:ext cx="127" cy="210"/>
              </a:xfrm>
              <a:custGeom>
                <a:pathLst>
                  <a:path extrusionOk="0" h="120000" w="120000">
                    <a:moveTo>
                      <a:pt x="18750" y="18857"/>
                    </a:moveTo>
                    <a:cubicBezTo>
                      <a:pt x="29062" y="1142"/>
                      <a:pt x="67500" y="0"/>
                      <a:pt x="82500" y="14285"/>
                    </a:cubicBezTo>
                    <a:cubicBezTo>
                      <a:pt x="97500" y="28571"/>
                      <a:pt x="120000" y="88000"/>
                      <a:pt x="108750" y="103428"/>
                    </a:cubicBezTo>
                    <a:cubicBezTo>
                      <a:pt x="97500" y="118857"/>
                      <a:pt x="30000" y="120000"/>
                      <a:pt x="15000" y="105714"/>
                    </a:cubicBezTo>
                    <a:cubicBezTo>
                      <a:pt x="0" y="91428"/>
                      <a:pt x="17812" y="37142"/>
                      <a:pt x="18750" y="18857"/>
                    </a:cubicBezTo>
                    <a:close/>
                  </a:path>
                </a:pathLst>
              </a:custGeom>
              <a:gradFill>
                <a:gsLst>
                  <a:gs pos="0">
                    <a:srgbClr val="600606"/>
                  </a:gs>
                  <a:gs pos="50000">
                    <a:srgbClr val="CF0E0E"/>
                  </a:gs>
                  <a:gs pos="100000">
                    <a:srgbClr val="60060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6" name="Shape 2336"/>
              <p:cNvSpPr/>
              <p:nvPr/>
            </p:nvSpPr>
            <p:spPr>
              <a:xfrm>
                <a:off x="1947" y="738"/>
                <a:ext cx="103" cy="172"/>
              </a:xfrm>
              <a:custGeom>
                <a:pathLst>
                  <a:path extrusionOk="0" h="120000" w="120000">
                    <a:moveTo>
                      <a:pt x="116504" y="11860"/>
                    </a:moveTo>
                    <a:cubicBezTo>
                      <a:pt x="120000" y="0"/>
                      <a:pt x="54757" y="27906"/>
                      <a:pt x="37281" y="45348"/>
                    </a:cubicBezTo>
                    <a:cubicBezTo>
                      <a:pt x="19805" y="62790"/>
                      <a:pt x="0" y="120000"/>
                      <a:pt x="13980" y="115116"/>
                    </a:cubicBezTo>
                    <a:cubicBezTo>
                      <a:pt x="27961" y="110232"/>
                      <a:pt x="113009" y="23720"/>
                      <a:pt x="116504" y="11860"/>
                    </a:cubicBezTo>
                    <a:close/>
                  </a:path>
                </a:pathLst>
              </a:custGeom>
              <a:gradFill>
                <a:gsLst>
                  <a:gs pos="0">
                    <a:srgbClr val="600606"/>
                  </a:gs>
                  <a:gs pos="100000">
                    <a:srgbClr val="CF0E0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7" name="Shape 2337"/>
              <p:cNvSpPr/>
              <p:nvPr/>
            </p:nvSpPr>
            <p:spPr>
              <a:xfrm rot="6647018">
                <a:off x="2699" y="719"/>
                <a:ext cx="103" cy="171"/>
              </a:xfrm>
              <a:custGeom>
                <a:pathLst>
                  <a:path extrusionOk="0" h="120000" w="120000">
                    <a:moveTo>
                      <a:pt x="116504" y="11860"/>
                    </a:moveTo>
                    <a:cubicBezTo>
                      <a:pt x="120000" y="0"/>
                      <a:pt x="54757" y="27906"/>
                      <a:pt x="37281" y="45348"/>
                    </a:cubicBezTo>
                    <a:cubicBezTo>
                      <a:pt x="19805" y="62790"/>
                      <a:pt x="0" y="120000"/>
                      <a:pt x="13980" y="115116"/>
                    </a:cubicBezTo>
                    <a:cubicBezTo>
                      <a:pt x="27961" y="110232"/>
                      <a:pt x="113009" y="23720"/>
                      <a:pt x="116504" y="11860"/>
                    </a:cubicBezTo>
                    <a:close/>
                  </a:path>
                </a:pathLst>
              </a:custGeom>
              <a:gradFill>
                <a:gsLst>
                  <a:gs pos="0">
                    <a:srgbClr val="600606"/>
                  </a:gs>
                  <a:gs pos="100000">
                    <a:srgbClr val="CF0E0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338" name="Shape 2338"/>
            <p:cNvSpPr/>
            <p:nvPr/>
          </p:nvSpPr>
          <p:spPr>
            <a:xfrm>
              <a:off x="5159" y="2345"/>
              <a:ext cx="274" cy="192"/>
            </a:xfrm>
            <a:custGeom>
              <a:pathLst>
                <a:path extrusionOk="0" h="120000" w="120000">
                  <a:moveTo>
                    <a:pt x="7069" y="6952"/>
                  </a:moveTo>
                  <a:cubicBezTo>
                    <a:pt x="12326" y="13905"/>
                    <a:pt x="27009" y="44291"/>
                    <a:pt x="32447" y="47124"/>
                  </a:cubicBezTo>
                  <a:cubicBezTo>
                    <a:pt x="37885" y="49957"/>
                    <a:pt x="32265" y="27553"/>
                    <a:pt x="39697" y="23433"/>
                  </a:cubicBezTo>
                  <a:cubicBezTo>
                    <a:pt x="47129" y="19313"/>
                    <a:pt x="68882" y="15193"/>
                    <a:pt x="76676" y="22403"/>
                  </a:cubicBezTo>
                  <a:cubicBezTo>
                    <a:pt x="84471" y="29613"/>
                    <a:pt x="82477" y="58454"/>
                    <a:pt x="86102" y="66695"/>
                  </a:cubicBezTo>
                  <a:cubicBezTo>
                    <a:pt x="89728" y="74935"/>
                    <a:pt x="94803" y="76223"/>
                    <a:pt x="98429" y="71845"/>
                  </a:cubicBezTo>
                  <a:cubicBezTo>
                    <a:pt x="102054" y="67467"/>
                    <a:pt x="104410" y="43776"/>
                    <a:pt x="107854" y="39914"/>
                  </a:cubicBezTo>
                  <a:cubicBezTo>
                    <a:pt x="111299" y="36051"/>
                    <a:pt x="118912" y="38111"/>
                    <a:pt x="119456" y="49184"/>
                  </a:cubicBezTo>
                  <a:cubicBezTo>
                    <a:pt x="120000" y="60257"/>
                    <a:pt x="117643" y="94763"/>
                    <a:pt x="111480" y="105836"/>
                  </a:cubicBezTo>
                  <a:cubicBezTo>
                    <a:pt x="105317" y="116909"/>
                    <a:pt x="90453" y="120000"/>
                    <a:pt x="82477" y="115107"/>
                  </a:cubicBezTo>
                  <a:cubicBezTo>
                    <a:pt x="74501" y="110214"/>
                    <a:pt x="66706" y="81630"/>
                    <a:pt x="63625" y="76995"/>
                  </a:cubicBezTo>
                  <a:cubicBezTo>
                    <a:pt x="60543" y="72360"/>
                    <a:pt x="65256" y="81630"/>
                    <a:pt x="64350" y="87296"/>
                  </a:cubicBezTo>
                  <a:cubicBezTo>
                    <a:pt x="63444" y="92961"/>
                    <a:pt x="62175" y="107639"/>
                    <a:pt x="57824" y="110987"/>
                  </a:cubicBezTo>
                  <a:cubicBezTo>
                    <a:pt x="53474" y="114334"/>
                    <a:pt x="43504" y="112274"/>
                    <a:pt x="37885" y="107896"/>
                  </a:cubicBezTo>
                  <a:cubicBezTo>
                    <a:pt x="32265" y="103519"/>
                    <a:pt x="28277" y="97339"/>
                    <a:pt x="23746" y="85236"/>
                  </a:cubicBezTo>
                  <a:cubicBezTo>
                    <a:pt x="19214" y="73133"/>
                    <a:pt x="14138" y="48927"/>
                    <a:pt x="10332" y="35793"/>
                  </a:cubicBezTo>
                  <a:cubicBezTo>
                    <a:pt x="6525" y="22660"/>
                    <a:pt x="1087" y="10815"/>
                    <a:pt x="543" y="5922"/>
                  </a:cubicBezTo>
                  <a:cubicBezTo>
                    <a:pt x="0" y="1030"/>
                    <a:pt x="1812" y="0"/>
                    <a:pt x="7069" y="6952"/>
                  </a:cubicBezTo>
                  <a:close/>
                </a:path>
              </a:pathLst>
            </a:custGeom>
            <a:gradFill>
              <a:gsLst>
                <a:gs pos="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9" name="Shape 2339"/>
            <p:cNvSpPr/>
            <p:nvPr/>
          </p:nvSpPr>
          <p:spPr>
            <a:xfrm>
              <a:off x="5231" y="2120"/>
              <a:ext cx="112" cy="356"/>
            </a:xfrm>
            <a:custGeom>
              <a:pathLst>
                <a:path extrusionOk="0" h="120000" w="120000">
                  <a:moveTo>
                    <a:pt x="37918" y="0"/>
                  </a:moveTo>
                  <a:cubicBezTo>
                    <a:pt x="30334" y="2502"/>
                    <a:pt x="20966" y="22526"/>
                    <a:pt x="14721" y="33928"/>
                  </a:cubicBezTo>
                  <a:cubicBezTo>
                    <a:pt x="8475" y="45330"/>
                    <a:pt x="0" y="57010"/>
                    <a:pt x="446" y="68412"/>
                  </a:cubicBezTo>
                  <a:cubicBezTo>
                    <a:pt x="892" y="79814"/>
                    <a:pt x="10260" y="94136"/>
                    <a:pt x="18289" y="102340"/>
                  </a:cubicBezTo>
                  <a:cubicBezTo>
                    <a:pt x="26319" y="110544"/>
                    <a:pt x="35241" y="115828"/>
                    <a:pt x="48624" y="117914"/>
                  </a:cubicBezTo>
                  <a:cubicBezTo>
                    <a:pt x="62007" y="120000"/>
                    <a:pt x="87881" y="117219"/>
                    <a:pt x="98587" y="114577"/>
                  </a:cubicBezTo>
                  <a:cubicBezTo>
                    <a:pt x="109293" y="111935"/>
                    <a:pt x="110185" y="109571"/>
                    <a:pt x="112862" y="102340"/>
                  </a:cubicBezTo>
                  <a:cubicBezTo>
                    <a:pt x="115539" y="95110"/>
                    <a:pt x="120000" y="82317"/>
                    <a:pt x="114646" y="71193"/>
                  </a:cubicBezTo>
                  <a:cubicBezTo>
                    <a:pt x="109293" y="60069"/>
                    <a:pt x="89219" y="44217"/>
                    <a:pt x="80743" y="35596"/>
                  </a:cubicBezTo>
                  <a:cubicBezTo>
                    <a:pt x="72267" y="26975"/>
                    <a:pt x="70037" y="25446"/>
                    <a:pt x="62899" y="19466"/>
                  </a:cubicBezTo>
                  <a:cubicBezTo>
                    <a:pt x="55762" y="13487"/>
                    <a:pt x="43271" y="4032"/>
                    <a:pt x="37918" y="0"/>
                  </a:cubicBezTo>
                  <a:close/>
                </a:path>
              </a:pathLst>
            </a:custGeom>
            <a:gradFill>
              <a:gsLst>
                <a:gs pos="0">
                  <a:srgbClr val="600606"/>
                </a:gs>
                <a:gs pos="50000">
                  <a:srgbClr val="CF0E0E"/>
                </a:gs>
                <a:gs pos="100000">
                  <a:srgbClr val="60060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0" name="Shape 2340"/>
            <p:cNvSpPr/>
            <p:nvPr/>
          </p:nvSpPr>
          <p:spPr>
            <a:xfrm>
              <a:off x="5231" y="2211"/>
              <a:ext cx="116" cy="203"/>
            </a:xfrm>
            <a:custGeom>
              <a:pathLst>
                <a:path extrusionOk="0" h="120000" w="120000">
                  <a:moveTo>
                    <a:pt x="13191" y="115327"/>
                  </a:moveTo>
                  <a:cubicBezTo>
                    <a:pt x="18723" y="114590"/>
                    <a:pt x="29361" y="107213"/>
                    <a:pt x="42127" y="105491"/>
                  </a:cubicBezTo>
                  <a:cubicBezTo>
                    <a:pt x="54893" y="103770"/>
                    <a:pt x="77446" y="103770"/>
                    <a:pt x="89787" y="105491"/>
                  </a:cubicBezTo>
                  <a:cubicBezTo>
                    <a:pt x="102127" y="107213"/>
                    <a:pt x="110638" y="116803"/>
                    <a:pt x="115319" y="116311"/>
                  </a:cubicBezTo>
                  <a:cubicBezTo>
                    <a:pt x="120000" y="115819"/>
                    <a:pt x="116595" y="107213"/>
                    <a:pt x="117021" y="102540"/>
                  </a:cubicBezTo>
                  <a:cubicBezTo>
                    <a:pt x="117446" y="97868"/>
                    <a:pt x="117872" y="93442"/>
                    <a:pt x="117021" y="87786"/>
                  </a:cubicBezTo>
                  <a:cubicBezTo>
                    <a:pt x="116170" y="82131"/>
                    <a:pt x="115744" y="78934"/>
                    <a:pt x="111914" y="69098"/>
                  </a:cubicBezTo>
                  <a:cubicBezTo>
                    <a:pt x="108085" y="59262"/>
                    <a:pt x="99574" y="39836"/>
                    <a:pt x="93191" y="28770"/>
                  </a:cubicBezTo>
                  <a:cubicBezTo>
                    <a:pt x="86808" y="17704"/>
                    <a:pt x="85531" y="6393"/>
                    <a:pt x="72765" y="3196"/>
                  </a:cubicBezTo>
                  <a:cubicBezTo>
                    <a:pt x="60000" y="0"/>
                    <a:pt x="28510" y="1967"/>
                    <a:pt x="16595" y="10081"/>
                  </a:cubicBezTo>
                  <a:cubicBezTo>
                    <a:pt x="4680" y="18196"/>
                    <a:pt x="2553" y="35901"/>
                    <a:pt x="1276" y="52377"/>
                  </a:cubicBezTo>
                  <a:cubicBezTo>
                    <a:pt x="0" y="68852"/>
                    <a:pt x="5957" y="98852"/>
                    <a:pt x="8085" y="109426"/>
                  </a:cubicBezTo>
                  <a:cubicBezTo>
                    <a:pt x="10212" y="120000"/>
                    <a:pt x="7659" y="116065"/>
                    <a:pt x="13191" y="115327"/>
                  </a:cubicBezTo>
                  <a:close/>
                </a:path>
              </a:pathLst>
            </a:custGeom>
            <a:gradFill>
              <a:gsLst>
                <a:gs pos="0">
                  <a:srgbClr val="576869"/>
                </a:gs>
                <a:gs pos="50000">
                  <a:srgbClr val="BBE0E3"/>
                </a:gs>
                <a:gs pos="100000">
                  <a:srgbClr val="57686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1" name="Shape 2341"/>
            <p:cNvSpPr/>
            <p:nvPr/>
          </p:nvSpPr>
          <p:spPr>
            <a:xfrm>
              <a:off x="5383" y="2270"/>
              <a:ext cx="88" cy="185"/>
            </a:xfrm>
            <a:custGeom>
              <a:pathLst>
                <a:path extrusionOk="0" h="120000" w="120000">
                  <a:moveTo>
                    <a:pt x="8930" y="28124"/>
                  </a:moveTo>
                  <a:cubicBezTo>
                    <a:pt x="7813" y="38839"/>
                    <a:pt x="0" y="69375"/>
                    <a:pt x="4465" y="83839"/>
                  </a:cubicBezTo>
                  <a:cubicBezTo>
                    <a:pt x="8930" y="98303"/>
                    <a:pt x="20651" y="109821"/>
                    <a:pt x="35720" y="114910"/>
                  </a:cubicBezTo>
                  <a:cubicBezTo>
                    <a:pt x="50790" y="119999"/>
                    <a:pt x="79813" y="117589"/>
                    <a:pt x="93767" y="113839"/>
                  </a:cubicBezTo>
                  <a:cubicBezTo>
                    <a:pt x="107720" y="110089"/>
                    <a:pt x="116651" y="106339"/>
                    <a:pt x="118325" y="92410"/>
                  </a:cubicBezTo>
                  <a:cubicBezTo>
                    <a:pt x="120000" y="78482"/>
                    <a:pt x="109953" y="41785"/>
                    <a:pt x="104930" y="30267"/>
                  </a:cubicBezTo>
                  <a:cubicBezTo>
                    <a:pt x="99906" y="18750"/>
                    <a:pt x="93209" y="28392"/>
                    <a:pt x="89302" y="23839"/>
                  </a:cubicBezTo>
                  <a:cubicBezTo>
                    <a:pt x="85395" y="19285"/>
                    <a:pt x="93209" y="6964"/>
                    <a:pt x="82604" y="3482"/>
                  </a:cubicBezTo>
                  <a:cubicBezTo>
                    <a:pt x="72000" y="0"/>
                    <a:pt x="37395" y="0"/>
                    <a:pt x="26790" y="3482"/>
                  </a:cubicBezTo>
                  <a:cubicBezTo>
                    <a:pt x="16186" y="6964"/>
                    <a:pt x="22883" y="19821"/>
                    <a:pt x="20093" y="23839"/>
                  </a:cubicBezTo>
                  <a:cubicBezTo>
                    <a:pt x="17302" y="27857"/>
                    <a:pt x="11162" y="27321"/>
                    <a:pt x="8930" y="28124"/>
                  </a:cubicBezTo>
                  <a:close/>
                </a:path>
              </a:pathLst>
            </a:custGeom>
            <a:gradFill>
              <a:gsLst>
                <a:gs pos="0">
                  <a:srgbClr val="5D501B"/>
                </a:gs>
                <a:gs pos="50000">
                  <a:srgbClr val="C9AD3A"/>
                </a:gs>
                <a:gs pos="100000">
                  <a:srgbClr val="5D501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2" name="Shape 2342"/>
            <p:cNvSpPr/>
            <p:nvPr/>
          </p:nvSpPr>
          <p:spPr>
            <a:xfrm>
              <a:off x="5379" y="2329"/>
              <a:ext cx="99" cy="74"/>
            </a:xfrm>
            <a:custGeom>
              <a:pathLst>
                <a:path extrusionOk="0" h="120000" w="120000">
                  <a:moveTo>
                    <a:pt x="11500" y="22541"/>
                  </a:moveTo>
                  <a:cubicBezTo>
                    <a:pt x="13500" y="9944"/>
                    <a:pt x="21000" y="28508"/>
                    <a:pt x="27500" y="30497"/>
                  </a:cubicBezTo>
                  <a:cubicBezTo>
                    <a:pt x="34000" y="32486"/>
                    <a:pt x="42000" y="36464"/>
                    <a:pt x="51500" y="35801"/>
                  </a:cubicBezTo>
                  <a:cubicBezTo>
                    <a:pt x="61000" y="35138"/>
                    <a:pt x="75000" y="29171"/>
                    <a:pt x="83500" y="25193"/>
                  </a:cubicBezTo>
                  <a:cubicBezTo>
                    <a:pt x="92000" y="21215"/>
                    <a:pt x="98000" y="0"/>
                    <a:pt x="101500" y="11933"/>
                  </a:cubicBezTo>
                  <a:cubicBezTo>
                    <a:pt x="105000" y="23867"/>
                    <a:pt x="120000" y="80883"/>
                    <a:pt x="105500" y="96795"/>
                  </a:cubicBezTo>
                  <a:cubicBezTo>
                    <a:pt x="91000" y="112707"/>
                    <a:pt x="31000" y="120000"/>
                    <a:pt x="15500" y="107403"/>
                  </a:cubicBezTo>
                  <a:cubicBezTo>
                    <a:pt x="0" y="94806"/>
                    <a:pt x="9000" y="37127"/>
                    <a:pt x="11500" y="22541"/>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3" name="Shape 2343"/>
            <p:cNvSpPr/>
            <p:nvPr/>
          </p:nvSpPr>
          <p:spPr>
            <a:xfrm>
              <a:off x="5395" y="2265"/>
              <a:ext cx="56" cy="45"/>
            </a:xfrm>
            <a:custGeom>
              <a:pathLst>
                <a:path extrusionOk="0" h="120000" w="120000">
                  <a:moveTo>
                    <a:pt x="13432" y="103928"/>
                  </a:moveTo>
                  <a:cubicBezTo>
                    <a:pt x="20597" y="119999"/>
                    <a:pt x="43880" y="112499"/>
                    <a:pt x="60000" y="112499"/>
                  </a:cubicBezTo>
                  <a:cubicBezTo>
                    <a:pt x="76119" y="112499"/>
                    <a:pt x="102985" y="119999"/>
                    <a:pt x="110149" y="103928"/>
                  </a:cubicBezTo>
                  <a:cubicBezTo>
                    <a:pt x="117313" y="87857"/>
                    <a:pt x="120000" y="33214"/>
                    <a:pt x="104776" y="18214"/>
                  </a:cubicBezTo>
                  <a:cubicBezTo>
                    <a:pt x="89552" y="3214"/>
                    <a:pt x="30447" y="0"/>
                    <a:pt x="15223" y="13928"/>
                  </a:cubicBezTo>
                  <a:cubicBezTo>
                    <a:pt x="0" y="27857"/>
                    <a:pt x="6268" y="87857"/>
                    <a:pt x="13432" y="103928"/>
                  </a:cubicBezTo>
                  <a:close/>
                </a:path>
              </a:pathLst>
            </a:custGeom>
            <a:gradFill>
              <a:gsLst>
                <a:gs pos="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4" name="Shape 2344"/>
            <p:cNvSpPr/>
            <p:nvPr/>
          </p:nvSpPr>
          <p:spPr>
            <a:xfrm>
              <a:off x="4399" y="2350"/>
              <a:ext cx="266" cy="220"/>
            </a:xfrm>
            <a:custGeom>
              <a:pathLst>
                <a:path extrusionOk="0" h="120000" w="120000">
                  <a:moveTo>
                    <a:pt x="111962" y="14716"/>
                  </a:moveTo>
                  <a:cubicBezTo>
                    <a:pt x="107102" y="21962"/>
                    <a:pt x="94579" y="48905"/>
                    <a:pt x="89532" y="51622"/>
                  </a:cubicBezTo>
                  <a:cubicBezTo>
                    <a:pt x="84485" y="54339"/>
                    <a:pt x="88785" y="34415"/>
                    <a:pt x="81121" y="31245"/>
                  </a:cubicBezTo>
                  <a:cubicBezTo>
                    <a:pt x="73271" y="28301"/>
                    <a:pt x="50654" y="26264"/>
                    <a:pt x="42990" y="33283"/>
                  </a:cubicBezTo>
                  <a:cubicBezTo>
                    <a:pt x="35327" y="40301"/>
                    <a:pt x="38691" y="65433"/>
                    <a:pt x="35327" y="72905"/>
                  </a:cubicBezTo>
                  <a:cubicBezTo>
                    <a:pt x="31962" y="80377"/>
                    <a:pt x="26728" y="81962"/>
                    <a:pt x="22803" y="78339"/>
                  </a:cubicBezTo>
                  <a:cubicBezTo>
                    <a:pt x="18878" y="74716"/>
                    <a:pt x="15327" y="54113"/>
                    <a:pt x="11588" y="51169"/>
                  </a:cubicBezTo>
                  <a:cubicBezTo>
                    <a:pt x="7850" y="48000"/>
                    <a:pt x="186" y="50490"/>
                    <a:pt x="186" y="60226"/>
                  </a:cubicBezTo>
                  <a:cubicBezTo>
                    <a:pt x="0" y="69962"/>
                    <a:pt x="4112" y="100075"/>
                    <a:pt x="10841" y="109132"/>
                  </a:cubicBezTo>
                  <a:cubicBezTo>
                    <a:pt x="17757" y="118415"/>
                    <a:pt x="33084" y="120000"/>
                    <a:pt x="41121" y="115018"/>
                  </a:cubicBezTo>
                  <a:cubicBezTo>
                    <a:pt x="49158" y="110264"/>
                    <a:pt x="55887" y="84452"/>
                    <a:pt x="58878" y="80150"/>
                  </a:cubicBezTo>
                  <a:cubicBezTo>
                    <a:pt x="61869" y="75849"/>
                    <a:pt x="57383" y="84452"/>
                    <a:pt x="58504" y="89207"/>
                  </a:cubicBezTo>
                  <a:cubicBezTo>
                    <a:pt x="59813" y="94188"/>
                    <a:pt x="60747" y="107773"/>
                    <a:pt x="66355" y="109584"/>
                  </a:cubicBezTo>
                  <a:cubicBezTo>
                    <a:pt x="71962" y="111396"/>
                    <a:pt x="86542" y="107773"/>
                    <a:pt x="92523" y="99849"/>
                  </a:cubicBezTo>
                  <a:cubicBezTo>
                    <a:pt x="98504" y="91924"/>
                    <a:pt x="97570" y="77660"/>
                    <a:pt x="101869" y="62264"/>
                  </a:cubicBezTo>
                  <a:cubicBezTo>
                    <a:pt x="106168" y="46867"/>
                    <a:pt x="116635" y="15849"/>
                    <a:pt x="118317" y="7924"/>
                  </a:cubicBezTo>
                  <a:cubicBezTo>
                    <a:pt x="120000" y="0"/>
                    <a:pt x="116822" y="7471"/>
                    <a:pt x="111962" y="14716"/>
                  </a:cubicBezTo>
                  <a:close/>
                </a:path>
              </a:pathLst>
            </a:custGeom>
            <a:gradFill>
              <a:gsLst>
                <a:gs pos="0">
                  <a:srgbClr val="3B3B3B"/>
                </a:gs>
                <a:gs pos="100000">
                  <a:srgbClr val="808080"/>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5" name="Shape 2345"/>
            <p:cNvSpPr/>
            <p:nvPr/>
          </p:nvSpPr>
          <p:spPr>
            <a:xfrm flipH="1" rot="-214505">
              <a:off x="4480" y="2148"/>
              <a:ext cx="112" cy="357"/>
            </a:xfrm>
            <a:custGeom>
              <a:pathLst>
                <a:path extrusionOk="0" h="120000" w="120000">
                  <a:moveTo>
                    <a:pt x="37918" y="0"/>
                  </a:moveTo>
                  <a:cubicBezTo>
                    <a:pt x="30334" y="2502"/>
                    <a:pt x="20966" y="22526"/>
                    <a:pt x="14721" y="33928"/>
                  </a:cubicBezTo>
                  <a:cubicBezTo>
                    <a:pt x="8475" y="45330"/>
                    <a:pt x="0" y="57010"/>
                    <a:pt x="446" y="68412"/>
                  </a:cubicBezTo>
                  <a:cubicBezTo>
                    <a:pt x="892" y="79814"/>
                    <a:pt x="10260" y="94136"/>
                    <a:pt x="18289" y="102340"/>
                  </a:cubicBezTo>
                  <a:cubicBezTo>
                    <a:pt x="26319" y="110544"/>
                    <a:pt x="35241" y="115828"/>
                    <a:pt x="48624" y="117914"/>
                  </a:cubicBezTo>
                  <a:cubicBezTo>
                    <a:pt x="62007" y="120000"/>
                    <a:pt x="87881" y="117219"/>
                    <a:pt x="98587" y="114577"/>
                  </a:cubicBezTo>
                  <a:cubicBezTo>
                    <a:pt x="109293" y="111935"/>
                    <a:pt x="110185" y="109571"/>
                    <a:pt x="112862" y="102340"/>
                  </a:cubicBezTo>
                  <a:cubicBezTo>
                    <a:pt x="115539" y="95110"/>
                    <a:pt x="120000" y="82317"/>
                    <a:pt x="114646" y="71193"/>
                  </a:cubicBezTo>
                  <a:cubicBezTo>
                    <a:pt x="109293" y="60069"/>
                    <a:pt x="89219" y="44217"/>
                    <a:pt x="80743" y="35596"/>
                  </a:cubicBezTo>
                  <a:cubicBezTo>
                    <a:pt x="72267" y="26975"/>
                    <a:pt x="70037" y="25446"/>
                    <a:pt x="62899" y="19466"/>
                  </a:cubicBezTo>
                  <a:cubicBezTo>
                    <a:pt x="55762" y="13487"/>
                    <a:pt x="43271" y="4032"/>
                    <a:pt x="37918" y="0"/>
                  </a:cubicBezTo>
                  <a:close/>
                </a:path>
              </a:pathLst>
            </a:custGeom>
            <a:gradFill>
              <a:gsLst>
                <a:gs pos="0">
                  <a:srgbClr val="600606"/>
                </a:gs>
                <a:gs pos="50000">
                  <a:srgbClr val="CF0E0E"/>
                </a:gs>
                <a:gs pos="100000">
                  <a:srgbClr val="60060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6" name="Shape 2346"/>
            <p:cNvSpPr/>
            <p:nvPr/>
          </p:nvSpPr>
          <p:spPr>
            <a:xfrm flipH="1" rot="-214505">
              <a:off x="4476" y="2238"/>
              <a:ext cx="115" cy="202"/>
            </a:xfrm>
            <a:custGeom>
              <a:pathLst>
                <a:path extrusionOk="0" h="120000" w="120000">
                  <a:moveTo>
                    <a:pt x="13191" y="115327"/>
                  </a:moveTo>
                  <a:cubicBezTo>
                    <a:pt x="18723" y="114590"/>
                    <a:pt x="29361" y="107213"/>
                    <a:pt x="42127" y="105491"/>
                  </a:cubicBezTo>
                  <a:cubicBezTo>
                    <a:pt x="54893" y="103770"/>
                    <a:pt x="77446" y="103770"/>
                    <a:pt x="89787" y="105491"/>
                  </a:cubicBezTo>
                  <a:cubicBezTo>
                    <a:pt x="102127" y="107213"/>
                    <a:pt x="110638" y="116803"/>
                    <a:pt x="115319" y="116311"/>
                  </a:cubicBezTo>
                  <a:cubicBezTo>
                    <a:pt x="120000" y="115819"/>
                    <a:pt x="116595" y="107213"/>
                    <a:pt x="117021" y="102540"/>
                  </a:cubicBezTo>
                  <a:cubicBezTo>
                    <a:pt x="117446" y="97868"/>
                    <a:pt x="117872" y="93442"/>
                    <a:pt x="117021" y="87786"/>
                  </a:cubicBezTo>
                  <a:cubicBezTo>
                    <a:pt x="116170" y="82131"/>
                    <a:pt x="115744" y="78934"/>
                    <a:pt x="111914" y="69098"/>
                  </a:cubicBezTo>
                  <a:cubicBezTo>
                    <a:pt x="108085" y="59262"/>
                    <a:pt x="99574" y="39836"/>
                    <a:pt x="93191" y="28770"/>
                  </a:cubicBezTo>
                  <a:cubicBezTo>
                    <a:pt x="86808" y="17704"/>
                    <a:pt x="85531" y="6393"/>
                    <a:pt x="72765" y="3196"/>
                  </a:cubicBezTo>
                  <a:cubicBezTo>
                    <a:pt x="60000" y="0"/>
                    <a:pt x="28510" y="1967"/>
                    <a:pt x="16595" y="10081"/>
                  </a:cubicBezTo>
                  <a:cubicBezTo>
                    <a:pt x="4680" y="18196"/>
                    <a:pt x="2553" y="35901"/>
                    <a:pt x="1276" y="52377"/>
                  </a:cubicBezTo>
                  <a:cubicBezTo>
                    <a:pt x="0" y="68852"/>
                    <a:pt x="5957" y="98852"/>
                    <a:pt x="8085" y="109426"/>
                  </a:cubicBezTo>
                  <a:cubicBezTo>
                    <a:pt x="10212" y="120000"/>
                    <a:pt x="7659" y="116065"/>
                    <a:pt x="13191" y="115327"/>
                  </a:cubicBezTo>
                  <a:close/>
                </a:path>
              </a:pathLst>
            </a:custGeom>
            <a:gradFill>
              <a:gsLst>
                <a:gs pos="0">
                  <a:srgbClr val="576869"/>
                </a:gs>
                <a:gs pos="50000">
                  <a:srgbClr val="BBE0E3"/>
                </a:gs>
                <a:gs pos="100000">
                  <a:srgbClr val="57686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7" name="Shape 2347"/>
            <p:cNvSpPr/>
            <p:nvPr/>
          </p:nvSpPr>
          <p:spPr>
            <a:xfrm flipH="1" rot="-214505">
              <a:off x="4354" y="2308"/>
              <a:ext cx="88" cy="184"/>
            </a:xfrm>
            <a:custGeom>
              <a:pathLst>
                <a:path extrusionOk="0" h="120000" w="120000">
                  <a:moveTo>
                    <a:pt x="8930" y="28124"/>
                  </a:moveTo>
                  <a:cubicBezTo>
                    <a:pt x="7813" y="38839"/>
                    <a:pt x="0" y="69375"/>
                    <a:pt x="4465" y="83839"/>
                  </a:cubicBezTo>
                  <a:cubicBezTo>
                    <a:pt x="8930" y="98303"/>
                    <a:pt x="20651" y="109821"/>
                    <a:pt x="35720" y="114910"/>
                  </a:cubicBezTo>
                  <a:cubicBezTo>
                    <a:pt x="50790" y="119999"/>
                    <a:pt x="79813" y="117589"/>
                    <a:pt x="93767" y="113839"/>
                  </a:cubicBezTo>
                  <a:cubicBezTo>
                    <a:pt x="107720" y="110089"/>
                    <a:pt x="116651" y="106339"/>
                    <a:pt x="118325" y="92410"/>
                  </a:cubicBezTo>
                  <a:cubicBezTo>
                    <a:pt x="120000" y="78482"/>
                    <a:pt x="109953" y="41785"/>
                    <a:pt x="104930" y="30267"/>
                  </a:cubicBezTo>
                  <a:cubicBezTo>
                    <a:pt x="99906" y="18750"/>
                    <a:pt x="93209" y="28392"/>
                    <a:pt x="89302" y="23839"/>
                  </a:cubicBezTo>
                  <a:cubicBezTo>
                    <a:pt x="85395" y="19285"/>
                    <a:pt x="93209" y="6964"/>
                    <a:pt x="82604" y="3482"/>
                  </a:cubicBezTo>
                  <a:cubicBezTo>
                    <a:pt x="72000" y="0"/>
                    <a:pt x="37395" y="0"/>
                    <a:pt x="26790" y="3482"/>
                  </a:cubicBezTo>
                  <a:cubicBezTo>
                    <a:pt x="16186" y="6964"/>
                    <a:pt x="22883" y="19821"/>
                    <a:pt x="20093" y="23839"/>
                  </a:cubicBezTo>
                  <a:cubicBezTo>
                    <a:pt x="17302" y="27857"/>
                    <a:pt x="11162" y="27321"/>
                    <a:pt x="8930" y="28124"/>
                  </a:cubicBezTo>
                  <a:close/>
                </a:path>
              </a:pathLst>
            </a:custGeom>
            <a:gradFill>
              <a:gsLst>
                <a:gs pos="0">
                  <a:srgbClr val="5D501B"/>
                </a:gs>
                <a:gs pos="50000">
                  <a:srgbClr val="C9AD3A"/>
                </a:gs>
                <a:gs pos="100000">
                  <a:srgbClr val="5D501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8" name="Shape 2348"/>
            <p:cNvSpPr/>
            <p:nvPr/>
          </p:nvSpPr>
          <p:spPr>
            <a:xfrm flipH="1" rot="-214505">
              <a:off x="4349" y="2367"/>
              <a:ext cx="98" cy="75"/>
            </a:xfrm>
            <a:custGeom>
              <a:pathLst>
                <a:path extrusionOk="0" h="120000" w="120000">
                  <a:moveTo>
                    <a:pt x="11500" y="22541"/>
                  </a:moveTo>
                  <a:cubicBezTo>
                    <a:pt x="13500" y="9944"/>
                    <a:pt x="21000" y="28508"/>
                    <a:pt x="27500" y="30497"/>
                  </a:cubicBezTo>
                  <a:cubicBezTo>
                    <a:pt x="34000" y="32486"/>
                    <a:pt x="42000" y="36464"/>
                    <a:pt x="51500" y="35801"/>
                  </a:cubicBezTo>
                  <a:cubicBezTo>
                    <a:pt x="61000" y="35138"/>
                    <a:pt x="75000" y="29171"/>
                    <a:pt x="83500" y="25193"/>
                  </a:cubicBezTo>
                  <a:cubicBezTo>
                    <a:pt x="92000" y="21215"/>
                    <a:pt x="98000" y="0"/>
                    <a:pt x="101500" y="11933"/>
                  </a:cubicBezTo>
                  <a:cubicBezTo>
                    <a:pt x="105000" y="23867"/>
                    <a:pt x="120000" y="80883"/>
                    <a:pt x="105500" y="96795"/>
                  </a:cubicBezTo>
                  <a:cubicBezTo>
                    <a:pt x="91000" y="112707"/>
                    <a:pt x="31000" y="120000"/>
                    <a:pt x="15500" y="107403"/>
                  </a:cubicBezTo>
                  <a:cubicBezTo>
                    <a:pt x="0" y="94806"/>
                    <a:pt x="9000" y="37127"/>
                    <a:pt x="11500" y="22541"/>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9" name="Shape 2349"/>
            <p:cNvSpPr/>
            <p:nvPr/>
          </p:nvSpPr>
          <p:spPr>
            <a:xfrm flipH="1" rot="-214505">
              <a:off x="4370" y="2302"/>
              <a:ext cx="56" cy="46"/>
            </a:xfrm>
            <a:custGeom>
              <a:pathLst>
                <a:path extrusionOk="0" h="120000" w="120000">
                  <a:moveTo>
                    <a:pt x="13432" y="103928"/>
                  </a:moveTo>
                  <a:cubicBezTo>
                    <a:pt x="20597" y="119999"/>
                    <a:pt x="43880" y="112499"/>
                    <a:pt x="60000" y="112499"/>
                  </a:cubicBezTo>
                  <a:cubicBezTo>
                    <a:pt x="76119" y="112499"/>
                    <a:pt x="102985" y="119999"/>
                    <a:pt x="110149" y="103928"/>
                  </a:cubicBezTo>
                  <a:cubicBezTo>
                    <a:pt x="117313" y="87857"/>
                    <a:pt x="120000" y="33214"/>
                    <a:pt x="104776" y="18214"/>
                  </a:cubicBezTo>
                  <a:cubicBezTo>
                    <a:pt x="89552" y="3214"/>
                    <a:pt x="30447" y="0"/>
                    <a:pt x="15223" y="13928"/>
                  </a:cubicBezTo>
                  <a:cubicBezTo>
                    <a:pt x="0" y="27857"/>
                    <a:pt x="6268" y="87857"/>
                    <a:pt x="13432" y="103928"/>
                  </a:cubicBezTo>
                  <a:close/>
                </a:path>
              </a:pathLst>
            </a:custGeom>
            <a:gradFill>
              <a:gsLst>
                <a:gs pos="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0" name="Shape 2350"/>
            <p:cNvSpPr/>
            <p:nvPr/>
          </p:nvSpPr>
          <p:spPr>
            <a:xfrm>
              <a:off x="5065" y="2370"/>
              <a:ext cx="63" cy="101"/>
            </a:xfrm>
            <a:custGeom>
              <a:pathLst>
                <a:path extrusionOk="0" h="120000" w="120000">
                  <a:moveTo>
                    <a:pt x="0" y="21639"/>
                  </a:moveTo>
                  <a:cubicBezTo>
                    <a:pt x="769" y="10327"/>
                    <a:pt x="21538" y="1967"/>
                    <a:pt x="36923" y="983"/>
                  </a:cubicBezTo>
                  <a:cubicBezTo>
                    <a:pt x="52307" y="0"/>
                    <a:pt x="80769" y="3934"/>
                    <a:pt x="94615" y="15245"/>
                  </a:cubicBezTo>
                  <a:cubicBezTo>
                    <a:pt x="108461" y="26557"/>
                    <a:pt x="120000" y="51639"/>
                    <a:pt x="119230" y="67868"/>
                  </a:cubicBezTo>
                  <a:cubicBezTo>
                    <a:pt x="118461" y="84098"/>
                    <a:pt x="102307" y="107213"/>
                    <a:pt x="88461" y="113606"/>
                  </a:cubicBezTo>
                  <a:cubicBezTo>
                    <a:pt x="74615" y="120000"/>
                    <a:pt x="47692" y="113606"/>
                    <a:pt x="36923" y="107213"/>
                  </a:cubicBezTo>
                  <a:cubicBezTo>
                    <a:pt x="26153" y="100819"/>
                    <a:pt x="28461" y="89016"/>
                    <a:pt x="22307" y="74754"/>
                  </a:cubicBezTo>
                  <a:cubicBezTo>
                    <a:pt x="16153" y="60491"/>
                    <a:pt x="4615" y="32459"/>
                    <a:pt x="0" y="21639"/>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1" name="Shape 2351"/>
            <p:cNvSpPr/>
            <p:nvPr/>
          </p:nvSpPr>
          <p:spPr>
            <a:xfrm>
              <a:off x="4666" y="2363"/>
              <a:ext cx="67" cy="112"/>
            </a:xfrm>
            <a:custGeom>
              <a:pathLst>
                <a:path extrusionOk="0" h="120000" w="120000">
                  <a:moveTo>
                    <a:pt x="110310" y="13382"/>
                  </a:moveTo>
                  <a:cubicBezTo>
                    <a:pt x="100621" y="6691"/>
                    <a:pt x="70062" y="0"/>
                    <a:pt x="52919" y="8921"/>
                  </a:cubicBezTo>
                  <a:cubicBezTo>
                    <a:pt x="35776" y="17843"/>
                    <a:pt x="10434" y="49070"/>
                    <a:pt x="5217" y="66022"/>
                  </a:cubicBezTo>
                  <a:cubicBezTo>
                    <a:pt x="0" y="82973"/>
                    <a:pt x="11180" y="103940"/>
                    <a:pt x="23105" y="111078"/>
                  </a:cubicBezTo>
                  <a:cubicBezTo>
                    <a:pt x="35031" y="118215"/>
                    <a:pt x="64099" y="120000"/>
                    <a:pt x="79006" y="109739"/>
                  </a:cubicBezTo>
                  <a:cubicBezTo>
                    <a:pt x="93913" y="99479"/>
                    <a:pt x="106583" y="64237"/>
                    <a:pt x="112546" y="48178"/>
                  </a:cubicBezTo>
                  <a:cubicBezTo>
                    <a:pt x="118509" y="32118"/>
                    <a:pt x="120000" y="20074"/>
                    <a:pt x="110310" y="13382"/>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2" name="Shape 2352"/>
            <p:cNvSpPr/>
            <p:nvPr/>
          </p:nvSpPr>
          <p:spPr>
            <a:xfrm>
              <a:off x="4963" y="2267"/>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53" name="Shape 2353"/>
            <p:cNvSpPr/>
            <p:nvPr/>
          </p:nvSpPr>
          <p:spPr>
            <a:xfrm>
              <a:off x="5047" y="2232"/>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54" name="Shape 2354"/>
            <p:cNvSpPr/>
            <p:nvPr/>
          </p:nvSpPr>
          <p:spPr>
            <a:xfrm>
              <a:off x="4827" y="2275"/>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55" name="Shape 2355"/>
            <p:cNvSpPr/>
            <p:nvPr/>
          </p:nvSpPr>
          <p:spPr>
            <a:xfrm>
              <a:off x="4734" y="2244"/>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56" name="Shape 2356"/>
            <p:cNvSpPr/>
            <p:nvPr/>
          </p:nvSpPr>
          <p:spPr>
            <a:xfrm>
              <a:off x="4693" y="2852"/>
              <a:ext cx="56" cy="108"/>
            </a:xfrm>
            <a:custGeom>
              <a:pathLst>
                <a:path extrusionOk="0" h="120000" w="120000">
                  <a:moveTo>
                    <a:pt x="76764" y="7356"/>
                  </a:moveTo>
                  <a:cubicBezTo>
                    <a:pt x="62647" y="0"/>
                    <a:pt x="28235" y="3218"/>
                    <a:pt x="15882" y="11954"/>
                  </a:cubicBezTo>
                  <a:cubicBezTo>
                    <a:pt x="3529" y="20689"/>
                    <a:pt x="0" y="44597"/>
                    <a:pt x="1764" y="58850"/>
                  </a:cubicBezTo>
                  <a:cubicBezTo>
                    <a:pt x="3529" y="73103"/>
                    <a:pt x="15882" y="88735"/>
                    <a:pt x="24705" y="97931"/>
                  </a:cubicBezTo>
                  <a:cubicBezTo>
                    <a:pt x="33529" y="107126"/>
                    <a:pt x="38823" y="112643"/>
                    <a:pt x="52941" y="114942"/>
                  </a:cubicBezTo>
                  <a:cubicBezTo>
                    <a:pt x="67058" y="117241"/>
                    <a:pt x="98823" y="120000"/>
                    <a:pt x="109411" y="110344"/>
                  </a:cubicBezTo>
                  <a:cubicBezTo>
                    <a:pt x="120000" y="100689"/>
                    <a:pt x="120000" y="73103"/>
                    <a:pt x="114705" y="56091"/>
                  </a:cubicBezTo>
                  <a:cubicBezTo>
                    <a:pt x="109411" y="39080"/>
                    <a:pt x="84705" y="17471"/>
                    <a:pt x="76764" y="7356"/>
                  </a:cubicBezTo>
                  <a:close/>
                </a:path>
              </a:pathLst>
            </a:custGeom>
            <a:gradFill>
              <a:gsLst>
                <a:gs pos="0">
                  <a:srgbClr val="600606"/>
                </a:gs>
                <a:gs pos="100000">
                  <a:srgbClr val="CF0E0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7" name="Shape 2357"/>
            <p:cNvSpPr/>
            <p:nvPr/>
          </p:nvSpPr>
          <p:spPr>
            <a:xfrm>
              <a:off x="5050" y="2853"/>
              <a:ext cx="61" cy="111"/>
            </a:xfrm>
            <a:custGeom>
              <a:pathLst>
                <a:path extrusionOk="0" h="120000" w="120000">
                  <a:moveTo>
                    <a:pt x="15302" y="24719"/>
                  </a:moveTo>
                  <a:cubicBezTo>
                    <a:pt x="24966" y="9887"/>
                    <a:pt x="41879" y="0"/>
                    <a:pt x="57986" y="449"/>
                  </a:cubicBezTo>
                  <a:cubicBezTo>
                    <a:pt x="74093" y="898"/>
                    <a:pt x="108724" y="10337"/>
                    <a:pt x="114362" y="26966"/>
                  </a:cubicBezTo>
                  <a:cubicBezTo>
                    <a:pt x="120000" y="43595"/>
                    <a:pt x="106308" y="85842"/>
                    <a:pt x="92617" y="101123"/>
                  </a:cubicBezTo>
                  <a:cubicBezTo>
                    <a:pt x="78926" y="116404"/>
                    <a:pt x="47516" y="120000"/>
                    <a:pt x="32214" y="118202"/>
                  </a:cubicBezTo>
                  <a:cubicBezTo>
                    <a:pt x="16912" y="116404"/>
                    <a:pt x="4832" y="105168"/>
                    <a:pt x="2416" y="89438"/>
                  </a:cubicBezTo>
                  <a:cubicBezTo>
                    <a:pt x="0" y="73707"/>
                    <a:pt x="7248" y="40898"/>
                    <a:pt x="15302" y="24719"/>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8" name="Shape 2358"/>
            <p:cNvSpPr/>
            <p:nvPr/>
          </p:nvSpPr>
          <p:spPr>
            <a:xfrm>
              <a:off x="4875" y="2921"/>
              <a:ext cx="111" cy="485"/>
            </a:xfrm>
            <a:custGeom>
              <a:pathLst>
                <a:path extrusionOk="0" h="120000" w="120000">
                  <a:moveTo>
                    <a:pt x="40601" y="919"/>
                  </a:moveTo>
                  <a:cubicBezTo>
                    <a:pt x="24360" y="1838"/>
                    <a:pt x="9022" y="17974"/>
                    <a:pt x="4511" y="34621"/>
                  </a:cubicBezTo>
                  <a:cubicBezTo>
                    <a:pt x="0" y="51268"/>
                    <a:pt x="12180" y="88034"/>
                    <a:pt x="14436" y="100595"/>
                  </a:cubicBezTo>
                  <a:cubicBezTo>
                    <a:pt x="16691" y="113157"/>
                    <a:pt x="9473" y="106621"/>
                    <a:pt x="18947" y="109787"/>
                  </a:cubicBezTo>
                  <a:cubicBezTo>
                    <a:pt x="28421" y="112953"/>
                    <a:pt x="56390" y="119182"/>
                    <a:pt x="72180" y="119591"/>
                  </a:cubicBezTo>
                  <a:cubicBezTo>
                    <a:pt x="87969" y="120000"/>
                    <a:pt x="105563" y="114995"/>
                    <a:pt x="112781" y="112034"/>
                  </a:cubicBezTo>
                  <a:cubicBezTo>
                    <a:pt x="120000" y="109072"/>
                    <a:pt x="117293" y="115404"/>
                    <a:pt x="115488" y="101617"/>
                  </a:cubicBezTo>
                  <a:cubicBezTo>
                    <a:pt x="113684" y="87829"/>
                    <a:pt x="113684" y="45957"/>
                    <a:pt x="101052" y="29208"/>
                  </a:cubicBezTo>
                  <a:cubicBezTo>
                    <a:pt x="88421" y="12459"/>
                    <a:pt x="56842" y="0"/>
                    <a:pt x="40601" y="919"/>
                  </a:cubicBezTo>
                  <a:close/>
                </a:path>
              </a:pathLst>
            </a:custGeom>
            <a:gradFill>
              <a:gsLst>
                <a:gs pos="0">
                  <a:srgbClr val="761800"/>
                </a:gs>
                <a:gs pos="50000">
                  <a:srgbClr val="FF3300"/>
                </a:gs>
                <a:gs pos="100000">
                  <a:srgbClr val="761800"/>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9" name="Shape 2359"/>
            <p:cNvSpPr/>
            <p:nvPr/>
          </p:nvSpPr>
          <p:spPr>
            <a:xfrm>
              <a:off x="4859" y="2917"/>
              <a:ext cx="139" cy="343"/>
            </a:xfrm>
            <a:custGeom>
              <a:pathLst>
                <a:path extrusionOk="0" h="120000" w="120000">
                  <a:moveTo>
                    <a:pt x="49940" y="579"/>
                  </a:moveTo>
                  <a:cubicBezTo>
                    <a:pt x="40598" y="0"/>
                    <a:pt x="33413" y="12028"/>
                    <a:pt x="27305" y="19855"/>
                  </a:cubicBezTo>
                  <a:cubicBezTo>
                    <a:pt x="21197" y="27681"/>
                    <a:pt x="16526" y="39420"/>
                    <a:pt x="13652" y="47681"/>
                  </a:cubicBezTo>
                  <a:cubicBezTo>
                    <a:pt x="10778" y="55942"/>
                    <a:pt x="9700" y="59130"/>
                    <a:pt x="10059" y="69420"/>
                  </a:cubicBezTo>
                  <a:cubicBezTo>
                    <a:pt x="10419" y="79710"/>
                    <a:pt x="0" y="102463"/>
                    <a:pt x="15808" y="109565"/>
                  </a:cubicBezTo>
                  <a:cubicBezTo>
                    <a:pt x="31616" y="116666"/>
                    <a:pt x="91257" y="120000"/>
                    <a:pt x="105628" y="111884"/>
                  </a:cubicBezTo>
                  <a:cubicBezTo>
                    <a:pt x="120000" y="103768"/>
                    <a:pt x="105988" y="75652"/>
                    <a:pt x="102035" y="60869"/>
                  </a:cubicBezTo>
                  <a:cubicBezTo>
                    <a:pt x="98083" y="46086"/>
                    <a:pt x="91257" y="33043"/>
                    <a:pt x="82634" y="23043"/>
                  </a:cubicBezTo>
                  <a:cubicBezTo>
                    <a:pt x="74011" y="13043"/>
                    <a:pt x="57844" y="1449"/>
                    <a:pt x="49940" y="579"/>
                  </a:cubicBezTo>
                  <a:close/>
                </a:path>
              </a:pathLst>
            </a:custGeom>
            <a:gradFill>
              <a:gsLst>
                <a:gs pos="0">
                  <a:srgbClr val="5F6366"/>
                </a:gs>
                <a:gs pos="50000">
                  <a:srgbClr val="CDD5DC"/>
                </a:gs>
                <a:gs pos="100000">
                  <a:srgbClr val="5F636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0" name="Shape 2360"/>
            <p:cNvSpPr/>
            <p:nvPr/>
          </p:nvSpPr>
          <p:spPr>
            <a:xfrm>
              <a:off x="4463" y="2930"/>
              <a:ext cx="282" cy="400"/>
            </a:xfrm>
            <a:custGeom>
              <a:pathLst>
                <a:path extrusionOk="0" h="120000" w="120000">
                  <a:moveTo>
                    <a:pt x="82764" y="9316"/>
                  </a:moveTo>
                  <a:cubicBezTo>
                    <a:pt x="76058" y="0"/>
                    <a:pt x="84882" y="6211"/>
                    <a:pt x="76235" y="11925"/>
                  </a:cubicBezTo>
                  <a:cubicBezTo>
                    <a:pt x="67588" y="17639"/>
                    <a:pt x="43588" y="27577"/>
                    <a:pt x="31058" y="43726"/>
                  </a:cubicBezTo>
                  <a:cubicBezTo>
                    <a:pt x="18529" y="59875"/>
                    <a:pt x="1764" y="97391"/>
                    <a:pt x="882" y="108695"/>
                  </a:cubicBezTo>
                  <a:cubicBezTo>
                    <a:pt x="0" y="120000"/>
                    <a:pt x="18705" y="111801"/>
                    <a:pt x="25411" y="111304"/>
                  </a:cubicBezTo>
                  <a:cubicBezTo>
                    <a:pt x="32117" y="110807"/>
                    <a:pt x="37941" y="108074"/>
                    <a:pt x="41294" y="105341"/>
                  </a:cubicBezTo>
                  <a:cubicBezTo>
                    <a:pt x="44647" y="102608"/>
                    <a:pt x="45000" y="95155"/>
                    <a:pt x="46058" y="94782"/>
                  </a:cubicBezTo>
                  <a:cubicBezTo>
                    <a:pt x="47117" y="94409"/>
                    <a:pt x="43588" y="102236"/>
                    <a:pt x="48000" y="102732"/>
                  </a:cubicBezTo>
                  <a:cubicBezTo>
                    <a:pt x="52411" y="103229"/>
                    <a:pt x="67058" y="99503"/>
                    <a:pt x="72352" y="98012"/>
                  </a:cubicBezTo>
                  <a:cubicBezTo>
                    <a:pt x="77647" y="96521"/>
                    <a:pt x="78882" y="95776"/>
                    <a:pt x="79941" y="94037"/>
                  </a:cubicBezTo>
                  <a:cubicBezTo>
                    <a:pt x="81000" y="92298"/>
                    <a:pt x="78176" y="87826"/>
                    <a:pt x="79058" y="87453"/>
                  </a:cubicBezTo>
                  <a:cubicBezTo>
                    <a:pt x="79941" y="87080"/>
                    <a:pt x="80647" y="92049"/>
                    <a:pt x="85588" y="92049"/>
                  </a:cubicBezTo>
                  <a:cubicBezTo>
                    <a:pt x="90529" y="92049"/>
                    <a:pt x="105352" y="90310"/>
                    <a:pt x="109058" y="87453"/>
                  </a:cubicBezTo>
                  <a:cubicBezTo>
                    <a:pt x="112764" y="84596"/>
                    <a:pt x="107117" y="78757"/>
                    <a:pt x="108176" y="74906"/>
                  </a:cubicBezTo>
                  <a:cubicBezTo>
                    <a:pt x="109235" y="71055"/>
                    <a:pt x="120000" y="75155"/>
                    <a:pt x="115764" y="64223"/>
                  </a:cubicBezTo>
                  <a:cubicBezTo>
                    <a:pt x="111529" y="53291"/>
                    <a:pt x="89647" y="20745"/>
                    <a:pt x="82764" y="9316"/>
                  </a:cubicBezTo>
                  <a:close/>
                </a:path>
              </a:pathLst>
            </a:custGeom>
            <a:gradFill>
              <a:gsLst>
                <a:gs pos="0">
                  <a:srgbClr val="FF6600"/>
                </a:gs>
                <a:gs pos="100000">
                  <a:srgbClr val="8C3800"/>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1" name="Shape 2361"/>
            <p:cNvSpPr/>
            <p:nvPr/>
          </p:nvSpPr>
          <p:spPr>
            <a:xfrm>
              <a:off x="4497" y="2944"/>
              <a:ext cx="253" cy="230"/>
            </a:xfrm>
            <a:custGeom>
              <a:pathLst>
                <a:path extrusionOk="0" h="120000" w="120000">
                  <a:moveTo>
                    <a:pt x="78431" y="0"/>
                  </a:moveTo>
                  <a:cubicBezTo>
                    <a:pt x="65490" y="3440"/>
                    <a:pt x="33725" y="42580"/>
                    <a:pt x="20784" y="59569"/>
                  </a:cubicBezTo>
                  <a:cubicBezTo>
                    <a:pt x="7843" y="76559"/>
                    <a:pt x="0" y="95483"/>
                    <a:pt x="980" y="102150"/>
                  </a:cubicBezTo>
                  <a:cubicBezTo>
                    <a:pt x="1960" y="108817"/>
                    <a:pt x="20196" y="99139"/>
                    <a:pt x="27058" y="99784"/>
                  </a:cubicBezTo>
                  <a:cubicBezTo>
                    <a:pt x="33921" y="100430"/>
                    <a:pt x="37647" y="106021"/>
                    <a:pt x="41764" y="105591"/>
                  </a:cubicBezTo>
                  <a:cubicBezTo>
                    <a:pt x="45882" y="105161"/>
                    <a:pt x="50588" y="96989"/>
                    <a:pt x="52156" y="97419"/>
                  </a:cubicBezTo>
                  <a:cubicBezTo>
                    <a:pt x="53725" y="97849"/>
                    <a:pt x="48431" y="106451"/>
                    <a:pt x="51176" y="107741"/>
                  </a:cubicBezTo>
                  <a:cubicBezTo>
                    <a:pt x="53921" y="109032"/>
                    <a:pt x="63921" y="105376"/>
                    <a:pt x="69019" y="105591"/>
                  </a:cubicBezTo>
                  <a:cubicBezTo>
                    <a:pt x="74117" y="105806"/>
                    <a:pt x="79019" y="109892"/>
                    <a:pt x="81568" y="109032"/>
                  </a:cubicBezTo>
                  <a:cubicBezTo>
                    <a:pt x="84117" y="108172"/>
                    <a:pt x="83921" y="100215"/>
                    <a:pt x="84901" y="100645"/>
                  </a:cubicBezTo>
                  <a:cubicBezTo>
                    <a:pt x="85882" y="101075"/>
                    <a:pt x="83529" y="108817"/>
                    <a:pt x="87254" y="111827"/>
                  </a:cubicBezTo>
                  <a:cubicBezTo>
                    <a:pt x="90980" y="114838"/>
                    <a:pt x="102549" y="120000"/>
                    <a:pt x="107647" y="118064"/>
                  </a:cubicBezTo>
                  <a:cubicBezTo>
                    <a:pt x="112745" y="116129"/>
                    <a:pt x="120000" y="111612"/>
                    <a:pt x="118039" y="99784"/>
                  </a:cubicBezTo>
                  <a:cubicBezTo>
                    <a:pt x="116078" y="87956"/>
                    <a:pt x="102745" y="63655"/>
                    <a:pt x="96078" y="47096"/>
                  </a:cubicBezTo>
                  <a:cubicBezTo>
                    <a:pt x="89411" y="30537"/>
                    <a:pt x="82156" y="9677"/>
                    <a:pt x="78431" y="0"/>
                  </a:cubicBezTo>
                  <a:close/>
                </a:path>
              </a:pathLst>
            </a:custGeom>
            <a:gradFill>
              <a:gsLst>
                <a:gs pos="0">
                  <a:srgbClr val="464646"/>
                </a:gs>
                <a:gs pos="50000">
                  <a:srgbClr val="989898"/>
                </a:gs>
                <a:gs pos="100000">
                  <a:srgbClr val="464646"/>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2" name="Shape 2362"/>
            <p:cNvSpPr/>
            <p:nvPr/>
          </p:nvSpPr>
          <p:spPr>
            <a:xfrm>
              <a:off x="4570" y="2989"/>
              <a:ext cx="114" cy="261"/>
            </a:xfrm>
            <a:custGeom>
              <a:pathLst>
                <a:path extrusionOk="0" h="120000" w="120000">
                  <a:moveTo>
                    <a:pt x="33669" y="65333"/>
                  </a:moveTo>
                  <a:cubicBezTo>
                    <a:pt x="44892" y="50095"/>
                    <a:pt x="63453" y="32190"/>
                    <a:pt x="74244" y="22285"/>
                  </a:cubicBezTo>
                  <a:cubicBezTo>
                    <a:pt x="85035" y="12380"/>
                    <a:pt x="91510" y="9904"/>
                    <a:pt x="97553" y="6285"/>
                  </a:cubicBezTo>
                  <a:cubicBezTo>
                    <a:pt x="103597" y="2666"/>
                    <a:pt x="108345" y="761"/>
                    <a:pt x="111798" y="380"/>
                  </a:cubicBezTo>
                  <a:cubicBezTo>
                    <a:pt x="115251" y="0"/>
                    <a:pt x="120000" y="3047"/>
                    <a:pt x="119136" y="4380"/>
                  </a:cubicBezTo>
                  <a:cubicBezTo>
                    <a:pt x="118273" y="5714"/>
                    <a:pt x="108776" y="7238"/>
                    <a:pt x="105323" y="8571"/>
                  </a:cubicBezTo>
                  <a:cubicBezTo>
                    <a:pt x="101870" y="9904"/>
                    <a:pt x="100143" y="11428"/>
                    <a:pt x="97553" y="12761"/>
                  </a:cubicBezTo>
                  <a:cubicBezTo>
                    <a:pt x="94964" y="14095"/>
                    <a:pt x="96258" y="12000"/>
                    <a:pt x="89784" y="16571"/>
                  </a:cubicBezTo>
                  <a:cubicBezTo>
                    <a:pt x="83309" y="21142"/>
                    <a:pt x="66043" y="34095"/>
                    <a:pt x="58705" y="40571"/>
                  </a:cubicBezTo>
                  <a:cubicBezTo>
                    <a:pt x="51366" y="47047"/>
                    <a:pt x="49208" y="51809"/>
                    <a:pt x="46618" y="55047"/>
                  </a:cubicBezTo>
                  <a:cubicBezTo>
                    <a:pt x="44028" y="58285"/>
                    <a:pt x="45323" y="56571"/>
                    <a:pt x="43165" y="59619"/>
                  </a:cubicBezTo>
                  <a:cubicBezTo>
                    <a:pt x="41007" y="62666"/>
                    <a:pt x="40575" y="63619"/>
                    <a:pt x="33237" y="73523"/>
                  </a:cubicBezTo>
                  <a:cubicBezTo>
                    <a:pt x="25899" y="83428"/>
                    <a:pt x="0" y="120000"/>
                    <a:pt x="0" y="118666"/>
                  </a:cubicBezTo>
                  <a:cubicBezTo>
                    <a:pt x="0" y="117333"/>
                    <a:pt x="26762" y="76380"/>
                    <a:pt x="33669" y="65333"/>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3" name="Shape 2363"/>
            <p:cNvSpPr/>
            <p:nvPr/>
          </p:nvSpPr>
          <p:spPr>
            <a:xfrm>
              <a:off x="4645" y="3059"/>
              <a:ext cx="72" cy="177"/>
            </a:xfrm>
            <a:custGeom>
              <a:pathLst>
                <a:path extrusionOk="0" h="120000" w="120000">
                  <a:moveTo>
                    <a:pt x="114576" y="7025"/>
                  </a:moveTo>
                  <a:cubicBezTo>
                    <a:pt x="112542" y="8149"/>
                    <a:pt x="116610" y="0"/>
                    <a:pt x="102372" y="8992"/>
                  </a:cubicBezTo>
                  <a:cubicBezTo>
                    <a:pt x="88135" y="17985"/>
                    <a:pt x="45423" y="44121"/>
                    <a:pt x="28474" y="61826"/>
                  </a:cubicBezTo>
                  <a:cubicBezTo>
                    <a:pt x="11525" y="79531"/>
                    <a:pt x="4067" y="111569"/>
                    <a:pt x="2033" y="115784"/>
                  </a:cubicBezTo>
                  <a:cubicBezTo>
                    <a:pt x="0" y="120000"/>
                    <a:pt x="12203" y="92459"/>
                    <a:pt x="14915" y="86557"/>
                  </a:cubicBezTo>
                  <a:cubicBezTo>
                    <a:pt x="17627" y="80655"/>
                    <a:pt x="18305" y="81779"/>
                    <a:pt x="20338" y="79812"/>
                  </a:cubicBezTo>
                  <a:cubicBezTo>
                    <a:pt x="22372" y="77845"/>
                    <a:pt x="23728" y="77845"/>
                    <a:pt x="27118" y="74192"/>
                  </a:cubicBezTo>
                  <a:cubicBezTo>
                    <a:pt x="30508" y="70538"/>
                    <a:pt x="36610" y="62950"/>
                    <a:pt x="42033" y="57330"/>
                  </a:cubicBezTo>
                  <a:cubicBezTo>
                    <a:pt x="47457" y="51709"/>
                    <a:pt x="56949" y="44121"/>
                    <a:pt x="61016" y="41030"/>
                  </a:cubicBezTo>
                  <a:cubicBezTo>
                    <a:pt x="65084" y="37939"/>
                    <a:pt x="63050" y="40187"/>
                    <a:pt x="65084" y="38782"/>
                  </a:cubicBezTo>
                  <a:cubicBezTo>
                    <a:pt x="67118" y="37377"/>
                    <a:pt x="67118" y="36252"/>
                    <a:pt x="73220" y="32599"/>
                  </a:cubicBezTo>
                  <a:cubicBezTo>
                    <a:pt x="79322" y="28946"/>
                    <a:pt x="93559" y="21639"/>
                    <a:pt x="101016" y="17423"/>
                  </a:cubicBezTo>
                  <a:cubicBezTo>
                    <a:pt x="108474" y="13208"/>
                    <a:pt x="117288" y="9274"/>
                    <a:pt x="118644" y="7306"/>
                  </a:cubicBezTo>
                  <a:cubicBezTo>
                    <a:pt x="119999" y="5339"/>
                    <a:pt x="110508" y="5620"/>
                    <a:pt x="108474" y="5620"/>
                  </a:cubicBezTo>
                  <a:cubicBezTo>
                    <a:pt x="106440" y="5620"/>
                    <a:pt x="106440" y="6463"/>
                    <a:pt x="107118" y="6744"/>
                  </a:cubicBezTo>
                  <a:cubicBezTo>
                    <a:pt x="107796" y="7025"/>
                    <a:pt x="113220" y="7025"/>
                    <a:pt x="114576" y="7025"/>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4" name="Shape 2364"/>
            <p:cNvSpPr/>
            <p:nvPr/>
          </p:nvSpPr>
          <p:spPr>
            <a:xfrm flipH="1" rot="-690679">
              <a:off x="5132" y="2918"/>
              <a:ext cx="282" cy="399"/>
            </a:xfrm>
            <a:custGeom>
              <a:pathLst>
                <a:path extrusionOk="0" h="120000" w="120000">
                  <a:moveTo>
                    <a:pt x="82764" y="9316"/>
                  </a:moveTo>
                  <a:cubicBezTo>
                    <a:pt x="76058" y="0"/>
                    <a:pt x="84882" y="6211"/>
                    <a:pt x="76235" y="11925"/>
                  </a:cubicBezTo>
                  <a:cubicBezTo>
                    <a:pt x="67588" y="17639"/>
                    <a:pt x="43588" y="27577"/>
                    <a:pt x="31058" y="43726"/>
                  </a:cubicBezTo>
                  <a:cubicBezTo>
                    <a:pt x="18529" y="59875"/>
                    <a:pt x="1764" y="97391"/>
                    <a:pt x="882" y="108695"/>
                  </a:cubicBezTo>
                  <a:cubicBezTo>
                    <a:pt x="0" y="120000"/>
                    <a:pt x="18705" y="111801"/>
                    <a:pt x="25411" y="111304"/>
                  </a:cubicBezTo>
                  <a:cubicBezTo>
                    <a:pt x="32117" y="110807"/>
                    <a:pt x="37941" y="108074"/>
                    <a:pt x="41294" y="105341"/>
                  </a:cubicBezTo>
                  <a:cubicBezTo>
                    <a:pt x="44647" y="102608"/>
                    <a:pt x="45000" y="95155"/>
                    <a:pt x="46058" y="94782"/>
                  </a:cubicBezTo>
                  <a:cubicBezTo>
                    <a:pt x="47117" y="94409"/>
                    <a:pt x="43588" y="102236"/>
                    <a:pt x="48000" y="102732"/>
                  </a:cubicBezTo>
                  <a:cubicBezTo>
                    <a:pt x="52411" y="103229"/>
                    <a:pt x="67058" y="99503"/>
                    <a:pt x="72352" y="98012"/>
                  </a:cubicBezTo>
                  <a:cubicBezTo>
                    <a:pt x="77647" y="96521"/>
                    <a:pt x="78882" y="95776"/>
                    <a:pt x="79941" y="94037"/>
                  </a:cubicBezTo>
                  <a:cubicBezTo>
                    <a:pt x="81000" y="92298"/>
                    <a:pt x="78176" y="87826"/>
                    <a:pt x="79058" y="87453"/>
                  </a:cubicBezTo>
                  <a:cubicBezTo>
                    <a:pt x="79941" y="87080"/>
                    <a:pt x="80647" y="92049"/>
                    <a:pt x="85588" y="92049"/>
                  </a:cubicBezTo>
                  <a:cubicBezTo>
                    <a:pt x="90529" y="92049"/>
                    <a:pt x="105352" y="90310"/>
                    <a:pt x="109058" y="87453"/>
                  </a:cubicBezTo>
                  <a:cubicBezTo>
                    <a:pt x="112764" y="84596"/>
                    <a:pt x="107117" y="78757"/>
                    <a:pt x="108176" y="74906"/>
                  </a:cubicBezTo>
                  <a:cubicBezTo>
                    <a:pt x="109235" y="71055"/>
                    <a:pt x="120000" y="75155"/>
                    <a:pt x="115764" y="64223"/>
                  </a:cubicBezTo>
                  <a:cubicBezTo>
                    <a:pt x="111529" y="53291"/>
                    <a:pt x="89647" y="20745"/>
                    <a:pt x="82764" y="9316"/>
                  </a:cubicBezTo>
                  <a:close/>
                </a:path>
              </a:pathLst>
            </a:custGeom>
            <a:gradFill>
              <a:gsLst>
                <a:gs pos="0">
                  <a:srgbClr val="762F00"/>
                </a:gs>
                <a:gs pos="100000">
                  <a:srgbClr val="FF6600"/>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5" name="Shape 2365"/>
            <p:cNvSpPr/>
            <p:nvPr/>
          </p:nvSpPr>
          <p:spPr>
            <a:xfrm>
              <a:off x="5136" y="2945"/>
              <a:ext cx="243" cy="242"/>
            </a:xfrm>
            <a:custGeom>
              <a:pathLst>
                <a:path extrusionOk="0" h="120000" w="120000">
                  <a:moveTo>
                    <a:pt x="21928" y="0"/>
                  </a:moveTo>
                  <a:cubicBezTo>
                    <a:pt x="35736" y="410"/>
                    <a:pt x="75329" y="30358"/>
                    <a:pt x="91573" y="43692"/>
                  </a:cubicBezTo>
                  <a:cubicBezTo>
                    <a:pt x="108020" y="56820"/>
                    <a:pt x="119390" y="72820"/>
                    <a:pt x="119796" y="79179"/>
                  </a:cubicBezTo>
                  <a:cubicBezTo>
                    <a:pt x="120000" y="85743"/>
                    <a:pt x="100507" y="80410"/>
                    <a:pt x="92791" y="82461"/>
                  </a:cubicBezTo>
                  <a:cubicBezTo>
                    <a:pt x="85076" y="84512"/>
                    <a:pt x="77766" y="91076"/>
                    <a:pt x="73502" y="91487"/>
                  </a:cubicBezTo>
                  <a:cubicBezTo>
                    <a:pt x="69238" y="91897"/>
                    <a:pt x="67411" y="84923"/>
                    <a:pt x="66802" y="85538"/>
                  </a:cubicBezTo>
                  <a:cubicBezTo>
                    <a:pt x="66192" y="86153"/>
                    <a:pt x="70659" y="94153"/>
                    <a:pt x="69847" y="94974"/>
                  </a:cubicBezTo>
                  <a:cubicBezTo>
                    <a:pt x="69035" y="95794"/>
                    <a:pt x="65177" y="91487"/>
                    <a:pt x="62131" y="91076"/>
                  </a:cubicBezTo>
                  <a:cubicBezTo>
                    <a:pt x="59086" y="90666"/>
                    <a:pt x="55025" y="90256"/>
                    <a:pt x="51167" y="92102"/>
                  </a:cubicBezTo>
                  <a:cubicBezTo>
                    <a:pt x="47309" y="93948"/>
                    <a:pt x="42030" y="101948"/>
                    <a:pt x="39187" y="102564"/>
                  </a:cubicBezTo>
                  <a:cubicBezTo>
                    <a:pt x="36345" y="103179"/>
                    <a:pt x="34314" y="95179"/>
                    <a:pt x="34314" y="95384"/>
                  </a:cubicBezTo>
                  <a:cubicBezTo>
                    <a:pt x="34314" y="95589"/>
                    <a:pt x="40203" y="101538"/>
                    <a:pt x="38781" y="103589"/>
                  </a:cubicBezTo>
                  <a:cubicBezTo>
                    <a:pt x="37360" y="105641"/>
                    <a:pt x="29644" y="104820"/>
                    <a:pt x="25786" y="107487"/>
                  </a:cubicBezTo>
                  <a:cubicBezTo>
                    <a:pt x="21928" y="110153"/>
                    <a:pt x="19695" y="120000"/>
                    <a:pt x="15431" y="118974"/>
                  </a:cubicBezTo>
                  <a:cubicBezTo>
                    <a:pt x="11167" y="117948"/>
                    <a:pt x="812" y="113435"/>
                    <a:pt x="406" y="101538"/>
                  </a:cubicBezTo>
                  <a:cubicBezTo>
                    <a:pt x="0" y="89641"/>
                    <a:pt x="9137" y="64615"/>
                    <a:pt x="12791" y="47589"/>
                  </a:cubicBezTo>
                  <a:cubicBezTo>
                    <a:pt x="16446" y="30769"/>
                    <a:pt x="19898" y="9846"/>
                    <a:pt x="21928" y="0"/>
                  </a:cubicBezTo>
                  <a:close/>
                </a:path>
              </a:pathLst>
            </a:custGeom>
            <a:gradFill>
              <a:gsLst>
                <a:gs pos="0">
                  <a:srgbClr val="464646"/>
                </a:gs>
                <a:gs pos="50000">
                  <a:srgbClr val="989898"/>
                </a:gs>
                <a:gs pos="100000">
                  <a:srgbClr val="464646"/>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6" name="Shape 2366"/>
            <p:cNvSpPr/>
            <p:nvPr/>
          </p:nvSpPr>
          <p:spPr>
            <a:xfrm flipH="1" rot="-690679">
              <a:off x="5192" y="2981"/>
              <a:ext cx="114" cy="261"/>
            </a:xfrm>
            <a:custGeom>
              <a:pathLst>
                <a:path extrusionOk="0" h="120000" w="120000">
                  <a:moveTo>
                    <a:pt x="33669" y="65333"/>
                  </a:moveTo>
                  <a:cubicBezTo>
                    <a:pt x="44892" y="50095"/>
                    <a:pt x="63453" y="32190"/>
                    <a:pt x="74244" y="22285"/>
                  </a:cubicBezTo>
                  <a:cubicBezTo>
                    <a:pt x="85035" y="12380"/>
                    <a:pt x="91510" y="9904"/>
                    <a:pt x="97553" y="6285"/>
                  </a:cubicBezTo>
                  <a:cubicBezTo>
                    <a:pt x="103597" y="2666"/>
                    <a:pt x="108345" y="761"/>
                    <a:pt x="111798" y="380"/>
                  </a:cubicBezTo>
                  <a:cubicBezTo>
                    <a:pt x="115251" y="0"/>
                    <a:pt x="120000" y="3047"/>
                    <a:pt x="119136" y="4380"/>
                  </a:cubicBezTo>
                  <a:cubicBezTo>
                    <a:pt x="118273" y="5714"/>
                    <a:pt x="108776" y="7238"/>
                    <a:pt x="105323" y="8571"/>
                  </a:cubicBezTo>
                  <a:cubicBezTo>
                    <a:pt x="101870" y="9904"/>
                    <a:pt x="100143" y="11428"/>
                    <a:pt x="97553" y="12761"/>
                  </a:cubicBezTo>
                  <a:cubicBezTo>
                    <a:pt x="94964" y="14095"/>
                    <a:pt x="96258" y="12000"/>
                    <a:pt x="89784" y="16571"/>
                  </a:cubicBezTo>
                  <a:cubicBezTo>
                    <a:pt x="83309" y="21142"/>
                    <a:pt x="66043" y="34095"/>
                    <a:pt x="58705" y="40571"/>
                  </a:cubicBezTo>
                  <a:cubicBezTo>
                    <a:pt x="51366" y="47047"/>
                    <a:pt x="49208" y="51809"/>
                    <a:pt x="46618" y="55047"/>
                  </a:cubicBezTo>
                  <a:cubicBezTo>
                    <a:pt x="44028" y="58285"/>
                    <a:pt x="45323" y="56571"/>
                    <a:pt x="43165" y="59619"/>
                  </a:cubicBezTo>
                  <a:cubicBezTo>
                    <a:pt x="41007" y="62666"/>
                    <a:pt x="40575" y="63619"/>
                    <a:pt x="33237" y="73523"/>
                  </a:cubicBezTo>
                  <a:cubicBezTo>
                    <a:pt x="25899" y="83428"/>
                    <a:pt x="0" y="120000"/>
                    <a:pt x="0" y="118666"/>
                  </a:cubicBezTo>
                  <a:cubicBezTo>
                    <a:pt x="0" y="117333"/>
                    <a:pt x="26762" y="76380"/>
                    <a:pt x="33669" y="65333"/>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7" name="Shape 2367"/>
            <p:cNvSpPr/>
            <p:nvPr/>
          </p:nvSpPr>
          <p:spPr>
            <a:xfrm flipH="1" rot="-690679">
              <a:off x="5164" y="3060"/>
              <a:ext cx="73" cy="177"/>
            </a:xfrm>
            <a:custGeom>
              <a:pathLst>
                <a:path extrusionOk="0" h="120000" w="120000">
                  <a:moveTo>
                    <a:pt x="114576" y="7025"/>
                  </a:moveTo>
                  <a:cubicBezTo>
                    <a:pt x="112542" y="8149"/>
                    <a:pt x="116610" y="0"/>
                    <a:pt x="102372" y="8992"/>
                  </a:cubicBezTo>
                  <a:cubicBezTo>
                    <a:pt x="88135" y="17985"/>
                    <a:pt x="45423" y="44121"/>
                    <a:pt x="28474" y="61826"/>
                  </a:cubicBezTo>
                  <a:cubicBezTo>
                    <a:pt x="11525" y="79531"/>
                    <a:pt x="4067" y="111569"/>
                    <a:pt x="2033" y="115784"/>
                  </a:cubicBezTo>
                  <a:cubicBezTo>
                    <a:pt x="0" y="120000"/>
                    <a:pt x="12203" y="92459"/>
                    <a:pt x="14915" y="86557"/>
                  </a:cubicBezTo>
                  <a:cubicBezTo>
                    <a:pt x="17627" y="80655"/>
                    <a:pt x="18305" y="81779"/>
                    <a:pt x="20338" y="79812"/>
                  </a:cubicBezTo>
                  <a:cubicBezTo>
                    <a:pt x="22372" y="77845"/>
                    <a:pt x="23728" y="77845"/>
                    <a:pt x="27118" y="74192"/>
                  </a:cubicBezTo>
                  <a:cubicBezTo>
                    <a:pt x="30508" y="70538"/>
                    <a:pt x="36610" y="62950"/>
                    <a:pt x="42033" y="57330"/>
                  </a:cubicBezTo>
                  <a:cubicBezTo>
                    <a:pt x="47457" y="51709"/>
                    <a:pt x="56949" y="44121"/>
                    <a:pt x="61016" y="41030"/>
                  </a:cubicBezTo>
                  <a:cubicBezTo>
                    <a:pt x="65084" y="37939"/>
                    <a:pt x="63050" y="40187"/>
                    <a:pt x="65084" y="38782"/>
                  </a:cubicBezTo>
                  <a:cubicBezTo>
                    <a:pt x="67118" y="37377"/>
                    <a:pt x="67118" y="36252"/>
                    <a:pt x="73220" y="32599"/>
                  </a:cubicBezTo>
                  <a:cubicBezTo>
                    <a:pt x="79322" y="28946"/>
                    <a:pt x="93559" y="21639"/>
                    <a:pt x="101016" y="17423"/>
                  </a:cubicBezTo>
                  <a:cubicBezTo>
                    <a:pt x="108474" y="13208"/>
                    <a:pt x="117288" y="9274"/>
                    <a:pt x="118644" y="7306"/>
                  </a:cubicBezTo>
                  <a:cubicBezTo>
                    <a:pt x="119999" y="5339"/>
                    <a:pt x="110508" y="5620"/>
                    <a:pt x="108474" y="5620"/>
                  </a:cubicBezTo>
                  <a:cubicBezTo>
                    <a:pt x="106440" y="5620"/>
                    <a:pt x="106440" y="6463"/>
                    <a:pt x="107118" y="6744"/>
                  </a:cubicBezTo>
                  <a:cubicBezTo>
                    <a:pt x="107796" y="7025"/>
                    <a:pt x="113220" y="7025"/>
                    <a:pt x="114576" y="7025"/>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8" name="Shape 2368"/>
            <p:cNvSpPr/>
            <p:nvPr/>
          </p:nvSpPr>
          <p:spPr>
            <a:xfrm>
              <a:off x="4458" y="3272"/>
              <a:ext cx="109" cy="44"/>
            </a:xfrm>
            <a:custGeom>
              <a:pathLst>
                <a:path extrusionOk="0" h="120000" w="120000">
                  <a:moveTo>
                    <a:pt x="111330" y="4528"/>
                  </a:moveTo>
                  <a:cubicBezTo>
                    <a:pt x="102661" y="0"/>
                    <a:pt x="73916" y="13584"/>
                    <a:pt x="56577" y="26037"/>
                  </a:cubicBezTo>
                  <a:cubicBezTo>
                    <a:pt x="39239" y="38490"/>
                    <a:pt x="12775" y="62264"/>
                    <a:pt x="6387" y="75849"/>
                  </a:cubicBezTo>
                  <a:cubicBezTo>
                    <a:pt x="0" y="89433"/>
                    <a:pt x="10038" y="104150"/>
                    <a:pt x="18707" y="109811"/>
                  </a:cubicBezTo>
                  <a:cubicBezTo>
                    <a:pt x="27376" y="115471"/>
                    <a:pt x="44258" y="120000"/>
                    <a:pt x="58859" y="109811"/>
                  </a:cubicBezTo>
                  <a:cubicBezTo>
                    <a:pt x="73460" y="99622"/>
                    <a:pt x="99011" y="67924"/>
                    <a:pt x="107680" y="49811"/>
                  </a:cubicBezTo>
                  <a:cubicBezTo>
                    <a:pt x="116349" y="31698"/>
                    <a:pt x="120000" y="9056"/>
                    <a:pt x="111330" y="4528"/>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9" name="Shape 2369"/>
            <p:cNvSpPr/>
            <p:nvPr/>
          </p:nvSpPr>
          <p:spPr>
            <a:xfrm>
              <a:off x="4575" y="3238"/>
              <a:ext cx="78" cy="36"/>
            </a:xfrm>
            <a:custGeom>
              <a:pathLst>
                <a:path extrusionOk="0" h="120000" w="120000">
                  <a:moveTo>
                    <a:pt x="110526" y="5274"/>
                  </a:moveTo>
                  <a:cubicBezTo>
                    <a:pt x="101052" y="0"/>
                    <a:pt x="65052" y="13186"/>
                    <a:pt x="46736" y="30329"/>
                  </a:cubicBezTo>
                  <a:cubicBezTo>
                    <a:pt x="28421" y="47472"/>
                    <a:pt x="2526" y="96263"/>
                    <a:pt x="1263" y="108131"/>
                  </a:cubicBezTo>
                  <a:cubicBezTo>
                    <a:pt x="0" y="120000"/>
                    <a:pt x="27157" y="108131"/>
                    <a:pt x="39789" y="104175"/>
                  </a:cubicBezTo>
                  <a:cubicBezTo>
                    <a:pt x="52421" y="100219"/>
                    <a:pt x="66315" y="89670"/>
                    <a:pt x="77052" y="83076"/>
                  </a:cubicBezTo>
                  <a:cubicBezTo>
                    <a:pt x="87789" y="76483"/>
                    <a:pt x="99157" y="73846"/>
                    <a:pt x="105473" y="61978"/>
                  </a:cubicBezTo>
                  <a:cubicBezTo>
                    <a:pt x="111789" y="50109"/>
                    <a:pt x="120000" y="10549"/>
                    <a:pt x="110526" y="5274"/>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0" name="Shape 2370"/>
            <p:cNvSpPr/>
            <p:nvPr/>
          </p:nvSpPr>
          <p:spPr>
            <a:xfrm>
              <a:off x="4656" y="3211"/>
              <a:ext cx="67" cy="28"/>
            </a:xfrm>
            <a:custGeom>
              <a:pathLst>
                <a:path extrusionOk="0" h="120000" w="120000">
                  <a:moveTo>
                    <a:pt x="111000" y="6956"/>
                  </a:moveTo>
                  <a:cubicBezTo>
                    <a:pt x="102750" y="0"/>
                    <a:pt x="75750" y="1739"/>
                    <a:pt x="57000" y="17391"/>
                  </a:cubicBezTo>
                  <a:cubicBezTo>
                    <a:pt x="38250" y="33043"/>
                    <a:pt x="1500" y="88695"/>
                    <a:pt x="750" y="104347"/>
                  </a:cubicBezTo>
                  <a:cubicBezTo>
                    <a:pt x="0" y="120000"/>
                    <a:pt x="33000" y="116521"/>
                    <a:pt x="51000" y="109565"/>
                  </a:cubicBezTo>
                  <a:cubicBezTo>
                    <a:pt x="69000" y="102608"/>
                    <a:pt x="97500" y="80000"/>
                    <a:pt x="108750" y="62608"/>
                  </a:cubicBezTo>
                  <a:cubicBezTo>
                    <a:pt x="120000" y="45217"/>
                    <a:pt x="119250" y="13913"/>
                    <a:pt x="111000" y="6956"/>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1" name="Shape 2371"/>
            <p:cNvSpPr/>
            <p:nvPr/>
          </p:nvSpPr>
          <p:spPr>
            <a:xfrm>
              <a:off x="5331" y="3238"/>
              <a:ext cx="111" cy="39"/>
            </a:xfrm>
            <a:custGeom>
              <a:pathLst>
                <a:path extrusionOk="0" h="120000" w="120000">
                  <a:moveTo>
                    <a:pt x="111428" y="108979"/>
                  </a:moveTo>
                  <a:cubicBezTo>
                    <a:pt x="107819" y="118775"/>
                    <a:pt x="95187" y="117551"/>
                    <a:pt x="85714" y="117551"/>
                  </a:cubicBezTo>
                  <a:cubicBezTo>
                    <a:pt x="76240" y="117551"/>
                    <a:pt x="66315" y="119999"/>
                    <a:pt x="53233" y="110204"/>
                  </a:cubicBezTo>
                  <a:cubicBezTo>
                    <a:pt x="40150" y="100408"/>
                    <a:pt x="11729" y="72244"/>
                    <a:pt x="5864" y="56326"/>
                  </a:cubicBezTo>
                  <a:cubicBezTo>
                    <a:pt x="0" y="40408"/>
                    <a:pt x="8571" y="24489"/>
                    <a:pt x="16691" y="15918"/>
                  </a:cubicBezTo>
                  <a:cubicBezTo>
                    <a:pt x="25263" y="8571"/>
                    <a:pt x="41503" y="0"/>
                    <a:pt x="56390" y="7346"/>
                  </a:cubicBezTo>
                  <a:cubicBezTo>
                    <a:pt x="70827" y="14693"/>
                    <a:pt x="97443" y="42857"/>
                    <a:pt x="106466" y="61224"/>
                  </a:cubicBezTo>
                  <a:cubicBezTo>
                    <a:pt x="115488" y="78367"/>
                    <a:pt x="120000" y="101632"/>
                    <a:pt x="111428" y="108979"/>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2" name="Shape 2372"/>
            <p:cNvSpPr/>
            <p:nvPr/>
          </p:nvSpPr>
          <p:spPr>
            <a:xfrm flipH="1" rot="10083242">
              <a:off x="5248" y="3224"/>
              <a:ext cx="78" cy="37"/>
            </a:xfrm>
            <a:custGeom>
              <a:pathLst>
                <a:path extrusionOk="0" h="120000" w="120000">
                  <a:moveTo>
                    <a:pt x="110526" y="5274"/>
                  </a:moveTo>
                  <a:cubicBezTo>
                    <a:pt x="101052" y="0"/>
                    <a:pt x="65052" y="13186"/>
                    <a:pt x="46736" y="30329"/>
                  </a:cubicBezTo>
                  <a:cubicBezTo>
                    <a:pt x="28421" y="47472"/>
                    <a:pt x="2526" y="96263"/>
                    <a:pt x="1263" y="108131"/>
                  </a:cubicBezTo>
                  <a:cubicBezTo>
                    <a:pt x="0" y="120000"/>
                    <a:pt x="27157" y="108131"/>
                    <a:pt x="39789" y="104175"/>
                  </a:cubicBezTo>
                  <a:cubicBezTo>
                    <a:pt x="52421" y="100219"/>
                    <a:pt x="66315" y="89670"/>
                    <a:pt x="77052" y="83076"/>
                  </a:cubicBezTo>
                  <a:cubicBezTo>
                    <a:pt x="87789" y="76483"/>
                    <a:pt x="99157" y="73846"/>
                    <a:pt x="105473" y="61978"/>
                  </a:cubicBezTo>
                  <a:cubicBezTo>
                    <a:pt x="111789" y="50109"/>
                    <a:pt x="120000" y="10549"/>
                    <a:pt x="110526" y="5274"/>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3" name="Shape 2373"/>
            <p:cNvSpPr/>
            <p:nvPr/>
          </p:nvSpPr>
          <p:spPr>
            <a:xfrm flipH="1" rot="9969182">
              <a:off x="5174" y="3210"/>
              <a:ext cx="66" cy="27"/>
            </a:xfrm>
            <a:custGeom>
              <a:pathLst>
                <a:path extrusionOk="0" h="120000" w="120000">
                  <a:moveTo>
                    <a:pt x="111000" y="6956"/>
                  </a:moveTo>
                  <a:cubicBezTo>
                    <a:pt x="102750" y="0"/>
                    <a:pt x="75750" y="1739"/>
                    <a:pt x="57000" y="17391"/>
                  </a:cubicBezTo>
                  <a:cubicBezTo>
                    <a:pt x="38250" y="33043"/>
                    <a:pt x="1500" y="88695"/>
                    <a:pt x="750" y="104347"/>
                  </a:cubicBezTo>
                  <a:cubicBezTo>
                    <a:pt x="0" y="120000"/>
                    <a:pt x="33000" y="116521"/>
                    <a:pt x="51000" y="109565"/>
                  </a:cubicBezTo>
                  <a:cubicBezTo>
                    <a:pt x="69000" y="102608"/>
                    <a:pt x="97500" y="80000"/>
                    <a:pt x="108750" y="62608"/>
                  </a:cubicBezTo>
                  <a:cubicBezTo>
                    <a:pt x="120000" y="45217"/>
                    <a:pt x="119250" y="13913"/>
                    <a:pt x="111000" y="6956"/>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4" name="Shape 2374"/>
            <p:cNvSpPr/>
            <p:nvPr/>
          </p:nvSpPr>
          <p:spPr>
            <a:xfrm>
              <a:off x="4875" y="1807"/>
              <a:ext cx="34" cy="23"/>
            </a:xfrm>
            <a:prstGeom prst="ellipse">
              <a:avLst/>
            </a:pr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375" name="Shape 2375"/>
            <p:cNvSpPr/>
            <p:nvPr/>
          </p:nvSpPr>
          <p:spPr>
            <a:xfrm>
              <a:off x="4806" y="1962"/>
              <a:ext cx="186" cy="22"/>
            </a:xfrm>
            <a:custGeom>
              <a:pathLst>
                <a:path extrusionOk="0" h="120000" w="120000">
                  <a:moveTo>
                    <a:pt x="101640" y="33962"/>
                  </a:moveTo>
                  <a:cubicBezTo>
                    <a:pt x="95521" y="24905"/>
                    <a:pt x="87006" y="13584"/>
                    <a:pt x="74501" y="9056"/>
                  </a:cubicBezTo>
                  <a:cubicBezTo>
                    <a:pt x="61995" y="4528"/>
                    <a:pt x="39379" y="0"/>
                    <a:pt x="27139" y="9056"/>
                  </a:cubicBezTo>
                  <a:cubicBezTo>
                    <a:pt x="14900" y="18113"/>
                    <a:pt x="0" y="45283"/>
                    <a:pt x="266" y="61132"/>
                  </a:cubicBezTo>
                  <a:cubicBezTo>
                    <a:pt x="532" y="76981"/>
                    <a:pt x="16230" y="95094"/>
                    <a:pt x="28736" y="104150"/>
                  </a:cubicBezTo>
                  <a:cubicBezTo>
                    <a:pt x="41241" y="113207"/>
                    <a:pt x="60931" y="120000"/>
                    <a:pt x="75299" y="117735"/>
                  </a:cubicBezTo>
                  <a:cubicBezTo>
                    <a:pt x="89667" y="115471"/>
                    <a:pt x="111485" y="101886"/>
                    <a:pt x="115742" y="88301"/>
                  </a:cubicBezTo>
                  <a:cubicBezTo>
                    <a:pt x="120000" y="74716"/>
                    <a:pt x="104567" y="45283"/>
                    <a:pt x="101640" y="33962"/>
                  </a:cubicBezTo>
                  <a:close/>
                </a:path>
              </a:pathLst>
            </a:custGeom>
            <a:gradFill>
              <a:gsLst>
                <a:gs pos="0">
                  <a:srgbClr val="5F6366"/>
                </a:gs>
                <a:gs pos="50000">
                  <a:srgbClr val="CDD5DC"/>
                </a:gs>
                <a:gs pos="100000">
                  <a:srgbClr val="5F6366"/>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6" name="Shape 2376"/>
            <p:cNvSpPr/>
            <p:nvPr/>
          </p:nvSpPr>
          <p:spPr>
            <a:xfrm>
              <a:off x="4845" y="1882"/>
              <a:ext cx="97" cy="14"/>
            </a:xfrm>
            <a:custGeom>
              <a:pathLst>
                <a:path extrusionOk="0" h="120000" w="120000">
                  <a:moveTo>
                    <a:pt x="1025" y="54857"/>
                  </a:moveTo>
                  <a:cubicBezTo>
                    <a:pt x="2051" y="41142"/>
                    <a:pt x="24615" y="24000"/>
                    <a:pt x="37948" y="17142"/>
                  </a:cubicBezTo>
                  <a:cubicBezTo>
                    <a:pt x="51282" y="10285"/>
                    <a:pt x="68717" y="0"/>
                    <a:pt x="82051" y="6857"/>
                  </a:cubicBezTo>
                  <a:cubicBezTo>
                    <a:pt x="95384" y="13714"/>
                    <a:pt x="120000" y="44571"/>
                    <a:pt x="117435" y="61714"/>
                  </a:cubicBezTo>
                  <a:cubicBezTo>
                    <a:pt x="114871" y="78857"/>
                    <a:pt x="80512" y="102857"/>
                    <a:pt x="66666" y="109714"/>
                  </a:cubicBezTo>
                  <a:cubicBezTo>
                    <a:pt x="52820" y="116571"/>
                    <a:pt x="43589" y="120000"/>
                    <a:pt x="32820" y="109714"/>
                  </a:cubicBezTo>
                  <a:cubicBezTo>
                    <a:pt x="22051" y="99428"/>
                    <a:pt x="0" y="68571"/>
                    <a:pt x="1025" y="54857"/>
                  </a:cubicBezTo>
                  <a:close/>
                </a:path>
              </a:pathLst>
            </a:custGeom>
            <a:gradFill>
              <a:gsLst>
                <a:gs pos="0">
                  <a:srgbClr val="5F6366"/>
                </a:gs>
                <a:gs pos="50000">
                  <a:srgbClr val="CDD5DC"/>
                </a:gs>
                <a:gs pos="100000">
                  <a:srgbClr val="5F6366"/>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377" name="Shape 2377"/>
          <p:cNvGrpSpPr/>
          <p:nvPr/>
        </p:nvGrpSpPr>
        <p:grpSpPr>
          <a:xfrm>
            <a:off x="609599" y="573087"/>
            <a:ext cx="1784349" cy="2246311"/>
            <a:chOff x="503" y="426"/>
            <a:chExt cx="2612" cy="3289"/>
          </a:xfrm>
        </p:grpSpPr>
        <p:sp>
          <p:nvSpPr>
            <p:cNvPr id="2378" name="Shape 2378"/>
            <p:cNvSpPr/>
            <p:nvPr/>
          </p:nvSpPr>
          <p:spPr>
            <a:xfrm>
              <a:off x="1055" y="839"/>
              <a:ext cx="1142" cy="2250"/>
            </a:xfrm>
            <a:custGeom>
              <a:pathLst>
                <a:path extrusionOk="0" h="120000" w="120000">
                  <a:moveTo>
                    <a:pt x="5823" y="57831"/>
                  </a:moveTo>
                  <a:cubicBezTo>
                    <a:pt x="0" y="77152"/>
                    <a:pt x="22835" y="115531"/>
                    <a:pt x="40894" y="117765"/>
                  </a:cubicBezTo>
                  <a:cubicBezTo>
                    <a:pt x="58953" y="120000"/>
                    <a:pt x="108353" y="90821"/>
                    <a:pt x="114176" y="71500"/>
                  </a:cubicBezTo>
                  <a:cubicBezTo>
                    <a:pt x="119999" y="52179"/>
                    <a:pt x="93827" y="4205"/>
                    <a:pt x="75965" y="2102"/>
                  </a:cubicBezTo>
                  <a:cubicBezTo>
                    <a:pt x="58102" y="0"/>
                    <a:pt x="11646" y="38510"/>
                    <a:pt x="5823" y="57831"/>
                  </a:cubicBezTo>
                  <a:close/>
                </a:path>
              </a:pathLst>
            </a:custGeom>
            <a:solidFill>
              <a:srgbClr val="4B4B4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379" name="Shape 2379"/>
            <p:cNvGrpSpPr/>
            <p:nvPr/>
          </p:nvGrpSpPr>
          <p:grpSpPr>
            <a:xfrm>
              <a:off x="503" y="426"/>
              <a:ext cx="2612" cy="3289"/>
              <a:chOff x="2607" y="586"/>
              <a:chExt cx="1541" cy="1940"/>
            </a:xfrm>
          </p:grpSpPr>
          <p:sp>
            <p:nvSpPr>
              <p:cNvPr id="2380" name="Shape 2380"/>
              <p:cNvSpPr/>
              <p:nvPr/>
            </p:nvSpPr>
            <p:spPr>
              <a:xfrm>
                <a:off x="2610" y="1755"/>
                <a:ext cx="467" cy="633"/>
              </a:xfrm>
              <a:custGeom>
                <a:pathLst>
                  <a:path extrusionOk="0" h="120000" w="120000">
                    <a:moveTo>
                      <a:pt x="95897" y="24265"/>
                    </a:moveTo>
                    <a:cubicBezTo>
                      <a:pt x="95384" y="10047"/>
                      <a:pt x="119230" y="0"/>
                      <a:pt x="113333" y="0"/>
                    </a:cubicBezTo>
                    <a:cubicBezTo>
                      <a:pt x="107435" y="0"/>
                      <a:pt x="72307" y="16492"/>
                      <a:pt x="60000" y="24265"/>
                    </a:cubicBezTo>
                    <a:cubicBezTo>
                      <a:pt x="47692" y="32037"/>
                      <a:pt x="47948" y="32227"/>
                      <a:pt x="39487" y="46255"/>
                    </a:cubicBezTo>
                    <a:cubicBezTo>
                      <a:pt x="31025" y="60284"/>
                      <a:pt x="14871" y="96872"/>
                      <a:pt x="8717" y="108436"/>
                    </a:cubicBezTo>
                    <a:cubicBezTo>
                      <a:pt x="2564" y="120000"/>
                      <a:pt x="0" y="114691"/>
                      <a:pt x="2564" y="116018"/>
                    </a:cubicBezTo>
                    <a:cubicBezTo>
                      <a:pt x="5128" y="117345"/>
                      <a:pt x="16923" y="116208"/>
                      <a:pt x="24102" y="116018"/>
                    </a:cubicBezTo>
                    <a:cubicBezTo>
                      <a:pt x="31282" y="115829"/>
                      <a:pt x="40256" y="116398"/>
                      <a:pt x="45641" y="114502"/>
                    </a:cubicBezTo>
                    <a:cubicBezTo>
                      <a:pt x="51025" y="112606"/>
                      <a:pt x="53589" y="104454"/>
                      <a:pt x="56923" y="104644"/>
                    </a:cubicBezTo>
                    <a:cubicBezTo>
                      <a:pt x="60256" y="104834"/>
                      <a:pt x="61538" y="113554"/>
                      <a:pt x="65128" y="115260"/>
                    </a:cubicBezTo>
                    <a:cubicBezTo>
                      <a:pt x="68717" y="116966"/>
                      <a:pt x="74102" y="114691"/>
                      <a:pt x="78461" y="114502"/>
                    </a:cubicBezTo>
                    <a:cubicBezTo>
                      <a:pt x="82820" y="114312"/>
                      <a:pt x="87692" y="113933"/>
                      <a:pt x="91794" y="113744"/>
                    </a:cubicBezTo>
                    <a:cubicBezTo>
                      <a:pt x="95897" y="113554"/>
                      <a:pt x="100256" y="115071"/>
                      <a:pt x="103076" y="113744"/>
                    </a:cubicBezTo>
                    <a:cubicBezTo>
                      <a:pt x="105897" y="112417"/>
                      <a:pt x="105897" y="108056"/>
                      <a:pt x="108205" y="105402"/>
                    </a:cubicBezTo>
                    <a:cubicBezTo>
                      <a:pt x="110512" y="102748"/>
                      <a:pt x="116153" y="101042"/>
                      <a:pt x="117435" y="97819"/>
                    </a:cubicBezTo>
                    <a:cubicBezTo>
                      <a:pt x="118717" y="94597"/>
                      <a:pt x="120000" y="98009"/>
                      <a:pt x="116410" y="85687"/>
                    </a:cubicBezTo>
                    <a:cubicBezTo>
                      <a:pt x="112820" y="73364"/>
                      <a:pt x="100256" y="36966"/>
                      <a:pt x="95897" y="24265"/>
                    </a:cubicBezTo>
                    <a:close/>
                  </a:path>
                </a:pathLst>
              </a:custGeom>
              <a:gradFill>
                <a:gsLst>
                  <a:gs pos="0">
                    <a:srgbClr val="BD4E1A"/>
                  </a:gs>
                  <a:gs pos="100000">
                    <a:srgbClr val="57240C"/>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1" name="Shape 2381"/>
              <p:cNvSpPr/>
              <p:nvPr/>
            </p:nvSpPr>
            <p:spPr>
              <a:xfrm>
                <a:off x="2825" y="1147"/>
                <a:ext cx="223" cy="933"/>
              </a:xfrm>
              <a:custGeom>
                <a:pathLst>
                  <a:path extrusionOk="0" h="120000" w="120000">
                    <a:moveTo>
                      <a:pt x="1614" y="8231"/>
                    </a:moveTo>
                    <a:cubicBezTo>
                      <a:pt x="3228" y="16463"/>
                      <a:pt x="65112" y="51704"/>
                      <a:pt x="74798" y="68424"/>
                    </a:cubicBezTo>
                    <a:cubicBezTo>
                      <a:pt x="84484" y="85144"/>
                      <a:pt x="63497" y="100836"/>
                      <a:pt x="59730" y="108553"/>
                    </a:cubicBezTo>
                    <a:cubicBezTo>
                      <a:pt x="55964" y="116270"/>
                      <a:pt x="49506" y="113183"/>
                      <a:pt x="51121" y="114726"/>
                    </a:cubicBezTo>
                    <a:cubicBezTo>
                      <a:pt x="52735" y="116270"/>
                      <a:pt x="64573" y="117041"/>
                      <a:pt x="70493" y="117813"/>
                    </a:cubicBezTo>
                    <a:cubicBezTo>
                      <a:pt x="76412" y="118585"/>
                      <a:pt x="83946" y="120000"/>
                      <a:pt x="87713" y="119356"/>
                    </a:cubicBezTo>
                    <a:cubicBezTo>
                      <a:pt x="91479" y="118713"/>
                      <a:pt x="89327" y="117684"/>
                      <a:pt x="92017" y="114212"/>
                    </a:cubicBezTo>
                    <a:cubicBezTo>
                      <a:pt x="94708" y="110739"/>
                      <a:pt x="101165" y="105594"/>
                      <a:pt x="104932" y="98778"/>
                    </a:cubicBezTo>
                    <a:cubicBezTo>
                      <a:pt x="108699" y="91961"/>
                      <a:pt x="119999" y="86816"/>
                      <a:pt x="113542" y="73569"/>
                    </a:cubicBezTo>
                    <a:cubicBezTo>
                      <a:pt x="107085" y="60321"/>
                      <a:pt x="85022" y="29967"/>
                      <a:pt x="66188" y="19035"/>
                    </a:cubicBezTo>
                    <a:cubicBezTo>
                      <a:pt x="47354" y="8102"/>
                      <a:pt x="0" y="0"/>
                      <a:pt x="1614" y="8231"/>
                    </a:cubicBezTo>
                    <a:close/>
                  </a:path>
                </a:pathLst>
              </a:custGeom>
              <a:gradFill>
                <a:gsLst>
                  <a:gs pos="0">
                    <a:srgbClr val="546A6E"/>
                  </a:gs>
                  <a:gs pos="50000">
                    <a:srgbClr val="B5E6EE"/>
                  </a:gs>
                  <a:gs pos="100000">
                    <a:srgbClr val="546A6E"/>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2" name="Shape 2382"/>
              <p:cNvSpPr/>
              <p:nvPr/>
            </p:nvSpPr>
            <p:spPr>
              <a:xfrm>
                <a:off x="2952" y="1235"/>
                <a:ext cx="169" cy="593"/>
              </a:xfrm>
              <a:custGeom>
                <a:pathLst>
                  <a:path extrusionOk="0" h="120000" w="120000">
                    <a:moveTo>
                      <a:pt x="0" y="8296"/>
                    </a:moveTo>
                    <a:cubicBezTo>
                      <a:pt x="7100" y="0"/>
                      <a:pt x="51834" y="3237"/>
                      <a:pt x="68165" y="10725"/>
                    </a:cubicBezTo>
                    <a:cubicBezTo>
                      <a:pt x="84497" y="18212"/>
                      <a:pt x="90887" y="37234"/>
                      <a:pt x="99408" y="53625"/>
                    </a:cubicBezTo>
                    <a:cubicBezTo>
                      <a:pt x="107928" y="70016"/>
                      <a:pt x="120000" y="99359"/>
                      <a:pt x="119289" y="109477"/>
                    </a:cubicBezTo>
                    <a:cubicBezTo>
                      <a:pt x="118579" y="119595"/>
                      <a:pt x="102958" y="114131"/>
                      <a:pt x="93727" y="114333"/>
                    </a:cubicBezTo>
                    <a:cubicBezTo>
                      <a:pt x="84497" y="114536"/>
                      <a:pt x="70295" y="120000"/>
                      <a:pt x="62485" y="111096"/>
                    </a:cubicBezTo>
                    <a:cubicBezTo>
                      <a:pt x="54674" y="102192"/>
                      <a:pt x="56094" y="78111"/>
                      <a:pt x="45443" y="60910"/>
                    </a:cubicBezTo>
                    <a:cubicBezTo>
                      <a:pt x="34792" y="43709"/>
                      <a:pt x="9230" y="19224"/>
                      <a:pt x="0" y="8296"/>
                    </a:cubicBezTo>
                    <a:close/>
                  </a:path>
                </a:pathLst>
              </a:custGeom>
              <a:gradFill>
                <a:gsLst>
                  <a:gs pos="0">
                    <a:srgbClr val="546A6E"/>
                  </a:gs>
                  <a:gs pos="50000">
                    <a:srgbClr val="B5E6EE"/>
                  </a:gs>
                  <a:gs pos="100000">
                    <a:srgbClr val="546A6E"/>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3" name="Shape 2383"/>
              <p:cNvSpPr/>
              <p:nvPr/>
            </p:nvSpPr>
            <p:spPr>
              <a:xfrm>
                <a:off x="3059" y="1286"/>
                <a:ext cx="179" cy="233"/>
              </a:xfrm>
              <a:custGeom>
                <a:pathLst>
                  <a:path extrusionOk="0" h="120000" w="120000">
                    <a:moveTo>
                      <a:pt x="14000" y="4615"/>
                    </a:moveTo>
                    <a:cubicBezTo>
                      <a:pt x="29333" y="3076"/>
                      <a:pt x="84666" y="6153"/>
                      <a:pt x="102000" y="12820"/>
                    </a:cubicBezTo>
                    <a:cubicBezTo>
                      <a:pt x="119333" y="19487"/>
                      <a:pt x="116000" y="29743"/>
                      <a:pt x="118000" y="45641"/>
                    </a:cubicBezTo>
                    <a:cubicBezTo>
                      <a:pt x="120000" y="61538"/>
                      <a:pt x="120000" y="98461"/>
                      <a:pt x="112666" y="109230"/>
                    </a:cubicBezTo>
                    <a:cubicBezTo>
                      <a:pt x="105333" y="120000"/>
                      <a:pt x="88666" y="108717"/>
                      <a:pt x="75333" y="109230"/>
                    </a:cubicBezTo>
                    <a:cubicBezTo>
                      <a:pt x="62000" y="109743"/>
                      <a:pt x="43333" y="120000"/>
                      <a:pt x="32666" y="111282"/>
                    </a:cubicBezTo>
                    <a:cubicBezTo>
                      <a:pt x="22000" y="102564"/>
                      <a:pt x="16666" y="74871"/>
                      <a:pt x="11333" y="57948"/>
                    </a:cubicBezTo>
                    <a:cubicBezTo>
                      <a:pt x="6000" y="41025"/>
                      <a:pt x="0" y="17435"/>
                      <a:pt x="666" y="8717"/>
                    </a:cubicBezTo>
                    <a:cubicBezTo>
                      <a:pt x="1333" y="0"/>
                      <a:pt x="11333" y="5641"/>
                      <a:pt x="14000" y="4615"/>
                    </a:cubicBezTo>
                    <a:close/>
                  </a:path>
                </a:pathLst>
              </a:custGeom>
              <a:gradFill>
                <a:gsLst>
                  <a:gs pos="0">
                    <a:srgbClr val="546A6E"/>
                  </a:gs>
                  <a:gs pos="50000">
                    <a:srgbClr val="B5E6EE"/>
                  </a:gs>
                  <a:gs pos="100000">
                    <a:srgbClr val="546A6E"/>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4" name="Shape 2384"/>
              <p:cNvSpPr/>
              <p:nvPr/>
            </p:nvSpPr>
            <p:spPr>
              <a:xfrm>
                <a:off x="3229" y="1190"/>
                <a:ext cx="177" cy="967"/>
              </a:xfrm>
              <a:custGeom>
                <a:pathLst>
                  <a:path extrusionOk="0" h="120000" w="120000">
                    <a:moveTo>
                      <a:pt x="15505" y="15991"/>
                    </a:moveTo>
                    <a:cubicBezTo>
                      <a:pt x="0" y="21570"/>
                      <a:pt x="9438" y="39669"/>
                      <a:pt x="10112" y="47727"/>
                    </a:cubicBezTo>
                    <a:cubicBezTo>
                      <a:pt x="10786" y="55785"/>
                      <a:pt x="18876" y="59504"/>
                      <a:pt x="20898" y="64090"/>
                    </a:cubicBezTo>
                    <a:cubicBezTo>
                      <a:pt x="22921" y="68677"/>
                      <a:pt x="20224" y="69421"/>
                      <a:pt x="20898" y="75495"/>
                    </a:cubicBezTo>
                    <a:cubicBezTo>
                      <a:pt x="21573" y="81570"/>
                      <a:pt x="21573" y="93842"/>
                      <a:pt x="23595" y="100785"/>
                    </a:cubicBezTo>
                    <a:cubicBezTo>
                      <a:pt x="25617" y="107727"/>
                      <a:pt x="18202" y="114421"/>
                      <a:pt x="31685" y="117148"/>
                    </a:cubicBezTo>
                    <a:cubicBezTo>
                      <a:pt x="45168" y="119876"/>
                      <a:pt x="91685" y="120000"/>
                      <a:pt x="104494" y="117148"/>
                    </a:cubicBezTo>
                    <a:cubicBezTo>
                      <a:pt x="117303" y="114297"/>
                      <a:pt x="109887" y="117520"/>
                      <a:pt x="109887" y="100289"/>
                    </a:cubicBezTo>
                    <a:cubicBezTo>
                      <a:pt x="109887" y="83057"/>
                      <a:pt x="120000" y="28016"/>
                      <a:pt x="104494" y="14008"/>
                    </a:cubicBezTo>
                    <a:cubicBezTo>
                      <a:pt x="88988" y="0"/>
                      <a:pt x="31011" y="9793"/>
                      <a:pt x="15505" y="15991"/>
                    </a:cubicBezTo>
                    <a:close/>
                  </a:path>
                </a:pathLst>
              </a:custGeom>
              <a:gradFill>
                <a:gsLst>
                  <a:gs pos="0">
                    <a:srgbClr val="4B5F63"/>
                  </a:gs>
                  <a:gs pos="50000">
                    <a:srgbClr val="A2CDD5"/>
                  </a:gs>
                  <a:gs pos="100000">
                    <a:srgbClr val="4B5F63"/>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5" name="Shape 2385"/>
              <p:cNvSpPr/>
              <p:nvPr/>
            </p:nvSpPr>
            <p:spPr>
              <a:xfrm>
                <a:off x="3366" y="1134"/>
                <a:ext cx="178" cy="1063"/>
              </a:xfrm>
              <a:custGeom>
                <a:pathLst>
                  <a:path extrusionOk="0" h="120000" w="120000">
                    <a:moveTo>
                      <a:pt x="105251" y="13320"/>
                    </a:moveTo>
                    <a:cubicBezTo>
                      <a:pt x="120000" y="26641"/>
                      <a:pt x="103240" y="84778"/>
                      <a:pt x="102569" y="100921"/>
                    </a:cubicBezTo>
                    <a:cubicBezTo>
                      <a:pt x="101899" y="117064"/>
                      <a:pt x="109944" y="108485"/>
                      <a:pt x="102569" y="110404"/>
                    </a:cubicBezTo>
                    <a:cubicBezTo>
                      <a:pt x="95195" y="112323"/>
                      <a:pt x="71061" y="112097"/>
                      <a:pt x="56983" y="112210"/>
                    </a:cubicBezTo>
                    <a:cubicBezTo>
                      <a:pt x="42905" y="112323"/>
                      <a:pt x="22793" y="112549"/>
                      <a:pt x="16759" y="111307"/>
                    </a:cubicBezTo>
                    <a:cubicBezTo>
                      <a:pt x="10726" y="110065"/>
                      <a:pt x="20111" y="120000"/>
                      <a:pt x="19441" y="104985"/>
                    </a:cubicBezTo>
                    <a:cubicBezTo>
                      <a:pt x="18770" y="89971"/>
                      <a:pt x="0" y="36237"/>
                      <a:pt x="14078" y="20997"/>
                    </a:cubicBezTo>
                    <a:cubicBezTo>
                      <a:pt x="28156" y="5757"/>
                      <a:pt x="90502" y="0"/>
                      <a:pt x="105251" y="13320"/>
                    </a:cubicBezTo>
                    <a:close/>
                  </a:path>
                </a:pathLst>
              </a:custGeom>
              <a:gradFill>
                <a:gsLst>
                  <a:gs pos="0">
                    <a:srgbClr val="4B5F63"/>
                  </a:gs>
                  <a:gs pos="50000">
                    <a:srgbClr val="A2CDD5"/>
                  </a:gs>
                  <a:gs pos="100000">
                    <a:srgbClr val="4B5F63"/>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6" name="Shape 2386"/>
              <p:cNvSpPr/>
              <p:nvPr/>
            </p:nvSpPr>
            <p:spPr>
              <a:xfrm>
                <a:off x="3509" y="1094"/>
                <a:ext cx="170" cy="1098"/>
              </a:xfrm>
              <a:custGeom>
                <a:pathLst>
                  <a:path extrusionOk="0" h="120000" w="120000">
                    <a:moveTo>
                      <a:pt x="13411" y="16269"/>
                    </a:moveTo>
                    <a:cubicBezTo>
                      <a:pt x="28941" y="0"/>
                      <a:pt x="101647" y="7752"/>
                      <a:pt x="109411" y="14085"/>
                    </a:cubicBezTo>
                    <a:cubicBezTo>
                      <a:pt x="117176" y="20418"/>
                      <a:pt x="60705" y="39199"/>
                      <a:pt x="58588" y="54267"/>
                    </a:cubicBezTo>
                    <a:cubicBezTo>
                      <a:pt x="56470" y="69335"/>
                      <a:pt x="87529" y="95323"/>
                      <a:pt x="95294" y="104494"/>
                    </a:cubicBezTo>
                    <a:cubicBezTo>
                      <a:pt x="103058" y="113666"/>
                      <a:pt x="120000" y="108098"/>
                      <a:pt x="106588" y="109299"/>
                    </a:cubicBezTo>
                    <a:cubicBezTo>
                      <a:pt x="93176" y="110500"/>
                      <a:pt x="32470" y="112793"/>
                      <a:pt x="16235" y="111919"/>
                    </a:cubicBezTo>
                    <a:cubicBezTo>
                      <a:pt x="0" y="111046"/>
                      <a:pt x="11294" y="120000"/>
                      <a:pt x="10588" y="104058"/>
                    </a:cubicBezTo>
                    <a:cubicBezTo>
                      <a:pt x="9882" y="88116"/>
                      <a:pt x="12705" y="34504"/>
                      <a:pt x="13411" y="16269"/>
                    </a:cubicBezTo>
                    <a:close/>
                  </a:path>
                </a:pathLst>
              </a:custGeom>
              <a:gradFill>
                <a:gsLst>
                  <a:gs pos="0">
                    <a:srgbClr val="4B5F63"/>
                  </a:gs>
                  <a:gs pos="50000">
                    <a:srgbClr val="A2CDD5"/>
                  </a:gs>
                  <a:gs pos="100000">
                    <a:srgbClr val="4B5F63"/>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7" name="Shape 2387"/>
              <p:cNvSpPr/>
              <p:nvPr/>
            </p:nvSpPr>
            <p:spPr>
              <a:xfrm>
                <a:off x="3583" y="1131"/>
                <a:ext cx="218" cy="451"/>
              </a:xfrm>
              <a:custGeom>
                <a:pathLst>
                  <a:path extrusionOk="0" h="120000" w="120000">
                    <a:moveTo>
                      <a:pt x="48990" y="22566"/>
                    </a:moveTo>
                    <a:cubicBezTo>
                      <a:pt x="67155" y="5840"/>
                      <a:pt x="110091" y="0"/>
                      <a:pt x="115045" y="11946"/>
                    </a:cubicBezTo>
                    <a:cubicBezTo>
                      <a:pt x="120000" y="23893"/>
                      <a:pt x="85871" y="76460"/>
                      <a:pt x="77614" y="93716"/>
                    </a:cubicBezTo>
                    <a:cubicBezTo>
                      <a:pt x="69357" y="110973"/>
                      <a:pt x="72110" y="112035"/>
                      <a:pt x="64403" y="116017"/>
                    </a:cubicBezTo>
                    <a:cubicBezTo>
                      <a:pt x="56697" y="120000"/>
                      <a:pt x="41284" y="117079"/>
                      <a:pt x="31376" y="117079"/>
                    </a:cubicBezTo>
                    <a:cubicBezTo>
                      <a:pt x="21467" y="117079"/>
                      <a:pt x="8807" y="118141"/>
                      <a:pt x="4954" y="116017"/>
                    </a:cubicBezTo>
                    <a:cubicBezTo>
                      <a:pt x="1100" y="113893"/>
                      <a:pt x="0" y="120000"/>
                      <a:pt x="7155" y="104336"/>
                    </a:cubicBezTo>
                    <a:cubicBezTo>
                      <a:pt x="14311" y="88672"/>
                      <a:pt x="40183" y="39557"/>
                      <a:pt x="48990" y="22566"/>
                    </a:cubicBezTo>
                    <a:close/>
                  </a:path>
                </a:pathLst>
              </a:custGeom>
              <a:gradFill>
                <a:gsLst>
                  <a:gs pos="0">
                    <a:srgbClr val="4B5F63"/>
                  </a:gs>
                  <a:gs pos="50000">
                    <a:srgbClr val="A2CDD5"/>
                  </a:gs>
                  <a:gs pos="100000">
                    <a:srgbClr val="4B5F63"/>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8" name="Shape 2388"/>
              <p:cNvSpPr/>
              <p:nvPr/>
            </p:nvSpPr>
            <p:spPr>
              <a:xfrm>
                <a:off x="3104" y="2251"/>
                <a:ext cx="503" cy="192"/>
              </a:xfrm>
              <a:custGeom>
                <a:pathLst>
                  <a:path extrusionOk="0" h="120000" w="120000">
                    <a:moveTo>
                      <a:pt x="14075" y="13056"/>
                    </a:moveTo>
                    <a:cubicBezTo>
                      <a:pt x="0" y="26113"/>
                      <a:pt x="7157" y="85181"/>
                      <a:pt x="15984" y="102590"/>
                    </a:cubicBezTo>
                    <a:cubicBezTo>
                      <a:pt x="24811" y="120000"/>
                      <a:pt x="50576" y="117512"/>
                      <a:pt x="66560" y="117512"/>
                    </a:cubicBezTo>
                    <a:cubicBezTo>
                      <a:pt x="82544" y="117512"/>
                      <a:pt x="102823" y="118756"/>
                      <a:pt x="111411" y="102590"/>
                    </a:cubicBezTo>
                    <a:cubicBezTo>
                      <a:pt x="120000" y="86424"/>
                      <a:pt x="120000" y="33575"/>
                      <a:pt x="118091" y="20518"/>
                    </a:cubicBezTo>
                    <a:cubicBezTo>
                      <a:pt x="116182" y="7461"/>
                      <a:pt x="117375" y="26735"/>
                      <a:pt x="99960" y="25492"/>
                    </a:cubicBezTo>
                    <a:cubicBezTo>
                      <a:pt x="82544" y="24248"/>
                      <a:pt x="28151" y="0"/>
                      <a:pt x="14075" y="13056"/>
                    </a:cubicBezTo>
                    <a:close/>
                  </a:path>
                </a:pathLst>
              </a:custGeom>
              <a:gradFill>
                <a:gsLst>
                  <a:gs pos="0">
                    <a:srgbClr val="490A0A"/>
                  </a:gs>
                  <a:gs pos="50000">
                    <a:srgbClr val="9E1515"/>
                  </a:gs>
                  <a:gs pos="100000">
                    <a:srgbClr val="490A0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9" name="Shape 2389"/>
              <p:cNvSpPr/>
              <p:nvPr/>
            </p:nvSpPr>
            <p:spPr>
              <a:xfrm>
                <a:off x="3659" y="1662"/>
                <a:ext cx="489" cy="680"/>
              </a:xfrm>
              <a:custGeom>
                <a:pathLst>
                  <a:path extrusionOk="0" h="120000" w="120000">
                    <a:moveTo>
                      <a:pt x="7102" y="12882"/>
                    </a:moveTo>
                    <a:cubicBezTo>
                      <a:pt x="8816" y="0"/>
                      <a:pt x="5877" y="3176"/>
                      <a:pt x="10040" y="3000"/>
                    </a:cubicBezTo>
                    <a:cubicBezTo>
                      <a:pt x="14204" y="2823"/>
                      <a:pt x="24489" y="8823"/>
                      <a:pt x="32571" y="11470"/>
                    </a:cubicBezTo>
                    <a:cubicBezTo>
                      <a:pt x="40653" y="14117"/>
                      <a:pt x="52897" y="15176"/>
                      <a:pt x="59020" y="18529"/>
                    </a:cubicBezTo>
                    <a:cubicBezTo>
                      <a:pt x="65142" y="21882"/>
                      <a:pt x="60000" y="18000"/>
                      <a:pt x="68816" y="31941"/>
                    </a:cubicBezTo>
                    <a:cubicBezTo>
                      <a:pt x="77632" y="45882"/>
                      <a:pt x="103836" y="89294"/>
                      <a:pt x="111918" y="102529"/>
                    </a:cubicBezTo>
                    <a:cubicBezTo>
                      <a:pt x="120000" y="115764"/>
                      <a:pt x="120000" y="110294"/>
                      <a:pt x="117795" y="111705"/>
                    </a:cubicBezTo>
                    <a:cubicBezTo>
                      <a:pt x="115591" y="113117"/>
                      <a:pt x="103836" y="113647"/>
                      <a:pt x="99183" y="111000"/>
                    </a:cubicBezTo>
                    <a:cubicBezTo>
                      <a:pt x="94530" y="108352"/>
                      <a:pt x="91102" y="95117"/>
                      <a:pt x="89387" y="95470"/>
                    </a:cubicBezTo>
                    <a:cubicBezTo>
                      <a:pt x="87673" y="95823"/>
                      <a:pt x="91346" y="110117"/>
                      <a:pt x="89387" y="113117"/>
                    </a:cubicBezTo>
                    <a:cubicBezTo>
                      <a:pt x="87428" y="116117"/>
                      <a:pt x="81306" y="113647"/>
                      <a:pt x="77632" y="113823"/>
                    </a:cubicBezTo>
                    <a:cubicBezTo>
                      <a:pt x="73959" y="114000"/>
                      <a:pt x="70775" y="117176"/>
                      <a:pt x="67836" y="113823"/>
                    </a:cubicBezTo>
                    <a:cubicBezTo>
                      <a:pt x="64897" y="110470"/>
                      <a:pt x="62204" y="93000"/>
                      <a:pt x="60000" y="93352"/>
                    </a:cubicBezTo>
                    <a:cubicBezTo>
                      <a:pt x="57795" y="93705"/>
                      <a:pt x="59265" y="111882"/>
                      <a:pt x="55102" y="115941"/>
                    </a:cubicBezTo>
                    <a:cubicBezTo>
                      <a:pt x="50938" y="120000"/>
                      <a:pt x="41632" y="118058"/>
                      <a:pt x="35510" y="118058"/>
                    </a:cubicBezTo>
                    <a:cubicBezTo>
                      <a:pt x="29387" y="118058"/>
                      <a:pt x="22530" y="118588"/>
                      <a:pt x="17877" y="115941"/>
                    </a:cubicBezTo>
                    <a:cubicBezTo>
                      <a:pt x="13224" y="113294"/>
                      <a:pt x="11020" y="107823"/>
                      <a:pt x="8081" y="101823"/>
                    </a:cubicBezTo>
                    <a:cubicBezTo>
                      <a:pt x="5142" y="95823"/>
                      <a:pt x="489" y="94764"/>
                      <a:pt x="244" y="79941"/>
                    </a:cubicBezTo>
                    <a:cubicBezTo>
                      <a:pt x="0" y="65117"/>
                      <a:pt x="3673" y="24882"/>
                      <a:pt x="7102" y="12882"/>
                    </a:cubicBezTo>
                    <a:close/>
                  </a:path>
                </a:pathLst>
              </a:custGeom>
              <a:gradFill>
                <a:gsLst>
                  <a:gs pos="0">
                    <a:srgbClr val="BD4E1A"/>
                  </a:gs>
                  <a:gs pos="100000">
                    <a:srgbClr val="57240C"/>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0" name="Shape 2390"/>
              <p:cNvSpPr/>
              <p:nvPr/>
            </p:nvSpPr>
            <p:spPr>
              <a:xfrm>
                <a:off x="2987" y="2040"/>
                <a:ext cx="743" cy="313"/>
              </a:xfrm>
              <a:custGeom>
                <a:pathLst>
                  <a:path extrusionOk="0" h="120000" w="120000">
                    <a:moveTo>
                      <a:pt x="0" y="10318"/>
                    </a:moveTo>
                    <a:cubicBezTo>
                      <a:pt x="3391" y="0"/>
                      <a:pt x="25356" y="29044"/>
                      <a:pt x="38115" y="31719"/>
                    </a:cubicBezTo>
                    <a:cubicBezTo>
                      <a:pt x="50874" y="34394"/>
                      <a:pt x="67671" y="27515"/>
                      <a:pt x="76877" y="25605"/>
                    </a:cubicBezTo>
                    <a:cubicBezTo>
                      <a:pt x="86083" y="23694"/>
                      <a:pt x="87052" y="22165"/>
                      <a:pt x="93674" y="19490"/>
                    </a:cubicBezTo>
                    <a:cubicBezTo>
                      <a:pt x="100296" y="16815"/>
                      <a:pt x="113862" y="2675"/>
                      <a:pt x="116931" y="8789"/>
                    </a:cubicBezTo>
                    <a:cubicBezTo>
                      <a:pt x="119999" y="14904"/>
                      <a:pt x="115154" y="39363"/>
                      <a:pt x="112409" y="56178"/>
                    </a:cubicBezTo>
                    <a:cubicBezTo>
                      <a:pt x="109663" y="72993"/>
                      <a:pt x="108532" y="99363"/>
                      <a:pt x="100134" y="109681"/>
                    </a:cubicBezTo>
                    <a:cubicBezTo>
                      <a:pt x="91736" y="120000"/>
                      <a:pt x="73808" y="117707"/>
                      <a:pt x="62018" y="118853"/>
                    </a:cubicBezTo>
                    <a:cubicBezTo>
                      <a:pt x="50228" y="120000"/>
                      <a:pt x="36339" y="117324"/>
                      <a:pt x="29071" y="115796"/>
                    </a:cubicBezTo>
                    <a:cubicBezTo>
                      <a:pt x="21803" y="114267"/>
                      <a:pt x="21318" y="113885"/>
                      <a:pt x="18734" y="109681"/>
                    </a:cubicBezTo>
                    <a:cubicBezTo>
                      <a:pt x="16150" y="105477"/>
                      <a:pt x="16635" y="106242"/>
                      <a:pt x="13566" y="89808"/>
                    </a:cubicBezTo>
                    <a:cubicBezTo>
                      <a:pt x="10497" y="73375"/>
                      <a:pt x="2745" y="26751"/>
                      <a:pt x="0" y="10318"/>
                    </a:cubicBezTo>
                    <a:close/>
                  </a:path>
                </a:pathLst>
              </a:custGeom>
              <a:gradFill>
                <a:gsLst>
                  <a:gs pos="0">
                    <a:srgbClr val="384344"/>
                  </a:gs>
                  <a:gs pos="50000">
                    <a:srgbClr val="627577"/>
                  </a:gs>
                  <a:gs pos="100000">
                    <a:srgbClr val="384344"/>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1" name="Shape 2391"/>
              <p:cNvSpPr/>
              <p:nvPr/>
            </p:nvSpPr>
            <p:spPr>
              <a:xfrm>
                <a:off x="2770" y="630"/>
                <a:ext cx="520" cy="709"/>
              </a:xfrm>
              <a:custGeom>
                <a:pathLst>
                  <a:path extrusionOk="0" h="120000" w="120000">
                    <a:moveTo>
                      <a:pt x="7831" y="86704"/>
                    </a:moveTo>
                    <a:cubicBezTo>
                      <a:pt x="13819" y="80788"/>
                      <a:pt x="29712" y="68281"/>
                      <a:pt x="42840" y="57633"/>
                    </a:cubicBezTo>
                    <a:cubicBezTo>
                      <a:pt x="55969" y="46985"/>
                      <a:pt x="74625" y="31943"/>
                      <a:pt x="87063" y="22478"/>
                    </a:cubicBezTo>
                    <a:cubicBezTo>
                      <a:pt x="99500" y="13014"/>
                      <a:pt x="114932" y="0"/>
                      <a:pt x="117466" y="845"/>
                    </a:cubicBezTo>
                    <a:cubicBezTo>
                      <a:pt x="120000" y="1690"/>
                      <a:pt x="108944" y="15549"/>
                      <a:pt x="101804" y="27211"/>
                    </a:cubicBezTo>
                    <a:cubicBezTo>
                      <a:pt x="94664" y="38873"/>
                      <a:pt x="83378" y="56112"/>
                      <a:pt x="74165" y="70478"/>
                    </a:cubicBezTo>
                    <a:cubicBezTo>
                      <a:pt x="64952" y="84845"/>
                      <a:pt x="53205" y="106140"/>
                      <a:pt x="46525" y="113070"/>
                    </a:cubicBezTo>
                    <a:cubicBezTo>
                      <a:pt x="39846" y="119999"/>
                      <a:pt x="38694" y="113577"/>
                      <a:pt x="33627" y="111718"/>
                    </a:cubicBezTo>
                    <a:cubicBezTo>
                      <a:pt x="28560" y="109859"/>
                      <a:pt x="21420" y="105295"/>
                      <a:pt x="16122" y="102253"/>
                    </a:cubicBezTo>
                    <a:cubicBezTo>
                      <a:pt x="10825" y="99211"/>
                      <a:pt x="2763" y="96000"/>
                      <a:pt x="1381" y="93464"/>
                    </a:cubicBezTo>
                    <a:cubicBezTo>
                      <a:pt x="0" y="90929"/>
                      <a:pt x="6449" y="88056"/>
                      <a:pt x="7831" y="86704"/>
                    </a:cubicBezTo>
                    <a:close/>
                  </a:path>
                </a:pathLst>
              </a:custGeom>
              <a:gradFill>
                <a:gsLst>
                  <a:gs pos="0">
                    <a:schemeClr val="accent1"/>
                  </a:gs>
                  <a:gs pos="100000">
                    <a:srgbClr val="00AA7F"/>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2" name="Shape 2392"/>
              <p:cNvSpPr/>
              <p:nvPr/>
            </p:nvSpPr>
            <p:spPr>
              <a:xfrm>
                <a:off x="2967" y="628"/>
                <a:ext cx="326" cy="706"/>
              </a:xfrm>
              <a:custGeom>
                <a:pathLst>
                  <a:path extrusionOk="0" h="120000" w="120000">
                    <a:moveTo>
                      <a:pt x="118159" y="0"/>
                    </a:moveTo>
                    <a:cubicBezTo>
                      <a:pt x="120000" y="7319"/>
                      <a:pt x="112269" y="50042"/>
                      <a:pt x="110797" y="64680"/>
                    </a:cubicBezTo>
                    <a:cubicBezTo>
                      <a:pt x="109325" y="79319"/>
                      <a:pt x="110061" y="80170"/>
                      <a:pt x="109325" y="87829"/>
                    </a:cubicBezTo>
                    <a:cubicBezTo>
                      <a:pt x="108588" y="95489"/>
                      <a:pt x="107484" y="105872"/>
                      <a:pt x="106380" y="110978"/>
                    </a:cubicBezTo>
                    <a:cubicBezTo>
                      <a:pt x="105276" y="116085"/>
                      <a:pt x="106748" y="116936"/>
                      <a:pt x="103435" y="118468"/>
                    </a:cubicBezTo>
                    <a:cubicBezTo>
                      <a:pt x="100122" y="120000"/>
                      <a:pt x="94233" y="119829"/>
                      <a:pt x="85766" y="119829"/>
                    </a:cubicBezTo>
                    <a:cubicBezTo>
                      <a:pt x="77300" y="119829"/>
                      <a:pt x="66625" y="119659"/>
                      <a:pt x="53374" y="118468"/>
                    </a:cubicBezTo>
                    <a:cubicBezTo>
                      <a:pt x="40122" y="117276"/>
                      <a:pt x="12515" y="115063"/>
                      <a:pt x="6257" y="112340"/>
                    </a:cubicBezTo>
                    <a:cubicBezTo>
                      <a:pt x="0" y="109617"/>
                      <a:pt x="8098" y="110468"/>
                      <a:pt x="16564" y="102127"/>
                    </a:cubicBezTo>
                    <a:cubicBezTo>
                      <a:pt x="25030" y="93787"/>
                      <a:pt x="42699" y="76255"/>
                      <a:pt x="56319" y="62638"/>
                    </a:cubicBezTo>
                    <a:cubicBezTo>
                      <a:pt x="69938" y="49021"/>
                      <a:pt x="88711" y="30808"/>
                      <a:pt x="99018" y="20425"/>
                    </a:cubicBezTo>
                    <a:cubicBezTo>
                      <a:pt x="109325" y="10042"/>
                      <a:pt x="114110" y="4255"/>
                      <a:pt x="118159" y="0"/>
                    </a:cubicBezTo>
                    <a:close/>
                  </a:path>
                </a:pathLst>
              </a:custGeom>
              <a:gradFill>
                <a:gsLst>
                  <a:gs pos="0">
                    <a:schemeClr val="accent1"/>
                  </a:gs>
                  <a:gs pos="100000">
                    <a:srgbClr val="00AA7F"/>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3" name="Shape 2393"/>
              <p:cNvSpPr/>
              <p:nvPr/>
            </p:nvSpPr>
            <p:spPr>
              <a:xfrm>
                <a:off x="3245" y="586"/>
                <a:ext cx="355" cy="772"/>
              </a:xfrm>
              <a:custGeom>
                <a:pathLst>
                  <a:path extrusionOk="0" h="120000" w="120000">
                    <a:moveTo>
                      <a:pt x="26554" y="14592"/>
                    </a:moveTo>
                    <a:cubicBezTo>
                      <a:pt x="10756" y="0"/>
                      <a:pt x="18487" y="16455"/>
                      <a:pt x="15798" y="22043"/>
                    </a:cubicBezTo>
                    <a:cubicBezTo>
                      <a:pt x="13109" y="27632"/>
                      <a:pt x="11428" y="40827"/>
                      <a:pt x="10420" y="48124"/>
                    </a:cubicBezTo>
                    <a:cubicBezTo>
                      <a:pt x="9411" y="55420"/>
                      <a:pt x="11092" y="58214"/>
                      <a:pt x="10420" y="65510"/>
                    </a:cubicBezTo>
                    <a:cubicBezTo>
                      <a:pt x="9747" y="72807"/>
                      <a:pt x="7394" y="83829"/>
                      <a:pt x="6386" y="92212"/>
                    </a:cubicBezTo>
                    <a:cubicBezTo>
                      <a:pt x="5378" y="100595"/>
                      <a:pt x="0" y="111617"/>
                      <a:pt x="3697" y="115808"/>
                    </a:cubicBezTo>
                    <a:cubicBezTo>
                      <a:pt x="7394" y="120000"/>
                      <a:pt x="14453" y="117360"/>
                      <a:pt x="27899" y="117050"/>
                    </a:cubicBezTo>
                    <a:cubicBezTo>
                      <a:pt x="41344" y="116739"/>
                      <a:pt x="70588" y="115342"/>
                      <a:pt x="84369" y="113945"/>
                    </a:cubicBezTo>
                    <a:cubicBezTo>
                      <a:pt x="98151" y="112548"/>
                      <a:pt x="107563" y="111461"/>
                      <a:pt x="111260" y="108357"/>
                    </a:cubicBezTo>
                    <a:cubicBezTo>
                      <a:pt x="114957" y="105252"/>
                      <a:pt x="120000" y="110996"/>
                      <a:pt x="105882" y="95316"/>
                    </a:cubicBezTo>
                    <a:cubicBezTo>
                      <a:pt x="91764" y="79637"/>
                      <a:pt x="43025" y="31358"/>
                      <a:pt x="26554" y="14592"/>
                    </a:cubicBezTo>
                    <a:close/>
                  </a:path>
                </a:pathLst>
              </a:custGeom>
              <a:gradFill>
                <a:gsLst>
                  <a:gs pos="0">
                    <a:schemeClr val="accent1"/>
                  </a:gs>
                  <a:gs pos="100000">
                    <a:srgbClr val="008F6B"/>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4" name="Shape 2394"/>
              <p:cNvSpPr/>
              <p:nvPr/>
            </p:nvSpPr>
            <p:spPr>
              <a:xfrm>
                <a:off x="3320" y="651"/>
                <a:ext cx="558" cy="621"/>
              </a:xfrm>
              <a:custGeom>
                <a:pathLst>
                  <a:path extrusionOk="0" h="120000" w="120000">
                    <a:moveTo>
                      <a:pt x="0" y="0"/>
                    </a:moveTo>
                    <a:cubicBezTo>
                      <a:pt x="8157" y="193"/>
                      <a:pt x="62898" y="53140"/>
                      <a:pt x="82432" y="70338"/>
                    </a:cubicBezTo>
                    <a:cubicBezTo>
                      <a:pt x="101967" y="87536"/>
                      <a:pt x="115277" y="96425"/>
                      <a:pt x="117638" y="102801"/>
                    </a:cubicBezTo>
                    <a:cubicBezTo>
                      <a:pt x="120000" y="109178"/>
                      <a:pt x="104973" y="106086"/>
                      <a:pt x="96171" y="108985"/>
                    </a:cubicBezTo>
                    <a:cubicBezTo>
                      <a:pt x="87370" y="111884"/>
                      <a:pt x="71055" y="119613"/>
                      <a:pt x="64400" y="119806"/>
                    </a:cubicBezTo>
                    <a:cubicBezTo>
                      <a:pt x="57745" y="120000"/>
                      <a:pt x="61824" y="118840"/>
                      <a:pt x="56672" y="110531"/>
                    </a:cubicBezTo>
                    <a:cubicBezTo>
                      <a:pt x="51520" y="102222"/>
                      <a:pt x="42933" y="87922"/>
                      <a:pt x="33488" y="69565"/>
                    </a:cubicBezTo>
                    <a:cubicBezTo>
                      <a:pt x="24042" y="51207"/>
                      <a:pt x="6869" y="14492"/>
                      <a:pt x="0" y="0"/>
                    </a:cubicBezTo>
                    <a:close/>
                  </a:path>
                </a:pathLst>
              </a:custGeom>
              <a:gradFill>
                <a:gsLst>
                  <a:gs pos="0">
                    <a:schemeClr val="accent1"/>
                  </a:gs>
                  <a:gs pos="100000">
                    <a:srgbClr val="00A078"/>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5" name="Shape 2395"/>
              <p:cNvSpPr/>
              <p:nvPr/>
            </p:nvSpPr>
            <p:spPr>
              <a:xfrm>
                <a:off x="3233" y="835"/>
                <a:ext cx="27" cy="28"/>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6" name="Shape 2396"/>
              <p:cNvSpPr/>
              <p:nvPr/>
            </p:nvSpPr>
            <p:spPr>
              <a:xfrm>
                <a:off x="3236" y="740"/>
                <a:ext cx="26" cy="28"/>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7" name="Shape 2397"/>
              <p:cNvSpPr/>
              <p:nvPr/>
            </p:nvSpPr>
            <p:spPr>
              <a:xfrm>
                <a:off x="3363" y="835"/>
                <a:ext cx="26" cy="28"/>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8" name="Shape 2398"/>
              <p:cNvSpPr/>
              <p:nvPr/>
            </p:nvSpPr>
            <p:spPr>
              <a:xfrm>
                <a:off x="3372" y="723"/>
                <a:ext cx="27" cy="26"/>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9" name="Shape 2399"/>
              <p:cNvSpPr/>
              <p:nvPr/>
            </p:nvSpPr>
            <p:spPr>
              <a:xfrm>
                <a:off x="2972" y="1777"/>
                <a:ext cx="155" cy="344"/>
              </a:xfrm>
              <a:custGeom>
                <a:pathLst>
                  <a:path extrusionOk="0" h="120000" w="120000">
                    <a:moveTo>
                      <a:pt x="106923" y="12209"/>
                    </a:moveTo>
                    <a:cubicBezTo>
                      <a:pt x="111538" y="25813"/>
                      <a:pt x="113846" y="71511"/>
                      <a:pt x="113076" y="88953"/>
                    </a:cubicBezTo>
                    <a:cubicBezTo>
                      <a:pt x="112307" y="106395"/>
                      <a:pt x="120000" y="113720"/>
                      <a:pt x="103846" y="116860"/>
                    </a:cubicBezTo>
                    <a:cubicBezTo>
                      <a:pt x="87692" y="120000"/>
                      <a:pt x="29230" y="110930"/>
                      <a:pt x="14615" y="107093"/>
                    </a:cubicBezTo>
                    <a:cubicBezTo>
                      <a:pt x="0" y="103255"/>
                      <a:pt x="13076" y="104302"/>
                      <a:pt x="17692" y="94534"/>
                    </a:cubicBezTo>
                    <a:cubicBezTo>
                      <a:pt x="22307" y="84767"/>
                      <a:pt x="35384" y="63139"/>
                      <a:pt x="42307" y="48488"/>
                    </a:cubicBezTo>
                    <a:cubicBezTo>
                      <a:pt x="49230" y="33837"/>
                      <a:pt x="50769" y="13255"/>
                      <a:pt x="57692" y="6627"/>
                    </a:cubicBezTo>
                    <a:cubicBezTo>
                      <a:pt x="64615" y="0"/>
                      <a:pt x="76923" y="6976"/>
                      <a:pt x="85384" y="8023"/>
                    </a:cubicBezTo>
                    <a:cubicBezTo>
                      <a:pt x="93846" y="9069"/>
                      <a:pt x="102307" y="11511"/>
                      <a:pt x="106923" y="12209"/>
                    </a:cubicBezTo>
                    <a:close/>
                  </a:path>
                </a:pathLst>
              </a:custGeom>
              <a:gradFill>
                <a:gsLst>
                  <a:gs pos="0">
                    <a:srgbClr val="546A6E"/>
                  </a:gs>
                  <a:gs pos="50000">
                    <a:srgbClr val="B5E6EE"/>
                  </a:gs>
                  <a:gs pos="100000">
                    <a:srgbClr val="546A6E"/>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0" name="Shape 2400"/>
              <p:cNvSpPr/>
              <p:nvPr/>
            </p:nvSpPr>
            <p:spPr>
              <a:xfrm>
                <a:off x="3096" y="1471"/>
                <a:ext cx="187" cy="388"/>
              </a:xfrm>
              <a:custGeom>
                <a:pathLst>
                  <a:path extrusionOk="0" h="120000" w="120000">
                    <a:moveTo>
                      <a:pt x="4468" y="11443"/>
                    </a:moveTo>
                    <a:cubicBezTo>
                      <a:pt x="3829" y="1237"/>
                      <a:pt x="0" y="10515"/>
                      <a:pt x="9574" y="10206"/>
                    </a:cubicBezTo>
                    <a:cubicBezTo>
                      <a:pt x="19148" y="9896"/>
                      <a:pt x="51063" y="9278"/>
                      <a:pt x="63191" y="8969"/>
                    </a:cubicBezTo>
                    <a:cubicBezTo>
                      <a:pt x="75319" y="8659"/>
                      <a:pt x="77234" y="0"/>
                      <a:pt x="83617" y="7731"/>
                    </a:cubicBezTo>
                    <a:cubicBezTo>
                      <a:pt x="90000" y="15463"/>
                      <a:pt x="97659" y="39587"/>
                      <a:pt x="101489" y="55979"/>
                    </a:cubicBezTo>
                    <a:cubicBezTo>
                      <a:pt x="105319" y="72371"/>
                      <a:pt x="120000" y="97113"/>
                      <a:pt x="106595" y="106701"/>
                    </a:cubicBezTo>
                    <a:cubicBezTo>
                      <a:pt x="93191" y="116288"/>
                      <a:pt x="37659" y="120000"/>
                      <a:pt x="22340" y="114123"/>
                    </a:cubicBezTo>
                    <a:cubicBezTo>
                      <a:pt x="7021" y="108247"/>
                      <a:pt x="17872" y="89072"/>
                      <a:pt x="14680" y="72061"/>
                    </a:cubicBezTo>
                    <a:cubicBezTo>
                      <a:pt x="11489" y="55051"/>
                      <a:pt x="5106" y="21649"/>
                      <a:pt x="4468" y="11443"/>
                    </a:cubicBezTo>
                    <a:close/>
                  </a:path>
                </a:pathLst>
              </a:custGeom>
              <a:gradFill>
                <a:gsLst>
                  <a:gs pos="0">
                    <a:srgbClr val="546A6E"/>
                  </a:gs>
                  <a:gs pos="50000">
                    <a:srgbClr val="B5E6EE"/>
                  </a:gs>
                  <a:gs pos="100000">
                    <a:srgbClr val="546A6E"/>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1" name="Shape 2401"/>
              <p:cNvSpPr/>
              <p:nvPr/>
            </p:nvSpPr>
            <p:spPr>
              <a:xfrm>
                <a:off x="3595" y="1565"/>
                <a:ext cx="191" cy="544"/>
              </a:xfrm>
              <a:custGeom>
                <a:pathLst>
                  <a:path extrusionOk="0" h="120000" w="120000">
                    <a:moveTo>
                      <a:pt x="75625" y="16293"/>
                    </a:moveTo>
                    <a:cubicBezTo>
                      <a:pt x="68125" y="0"/>
                      <a:pt x="71875" y="5064"/>
                      <a:pt x="63125" y="3082"/>
                    </a:cubicBezTo>
                    <a:cubicBezTo>
                      <a:pt x="54375" y="1100"/>
                      <a:pt x="33750" y="2201"/>
                      <a:pt x="23125" y="4844"/>
                    </a:cubicBezTo>
                    <a:cubicBezTo>
                      <a:pt x="12500" y="7486"/>
                      <a:pt x="0" y="3743"/>
                      <a:pt x="625" y="18935"/>
                    </a:cubicBezTo>
                    <a:cubicBezTo>
                      <a:pt x="1250" y="34128"/>
                      <a:pt x="22500" y="79266"/>
                      <a:pt x="28125" y="95559"/>
                    </a:cubicBezTo>
                    <a:cubicBezTo>
                      <a:pt x="33750" y="111853"/>
                      <a:pt x="28750" y="113394"/>
                      <a:pt x="33125" y="116697"/>
                    </a:cubicBezTo>
                    <a:cubicBezTo>
                      <a:pt x="37500" y="120000"/>
                      <a:pt x="42500" y="116036"/>
                      <a:pt x="55625" y="114935"/>
                    </a:cubicBezTo>
                    <a:cubicBezTo>
                      <a:pt x="68750" y="113834"/>
                      <a:pt x="101250" y="112954"/>
                      <a:pt x="110625" y="109651"/>
                    </a:cubicBezTo>
                    <a:cubicBezTo>
                      <a:pt x="120000" y="106348"/>
                      <a:pt x="116250" y="110311"/>
                      <a:pt x="110625" y="94678"/>
                    </a:cubicBezTo>
                    <a:cubicBezTo>
                      <a:pt x="105000" y="79045"/>
                      <a:pt x="83125" y="32587"/>
                      <a:pt x="75625" y="16293"/>
                    </a:cubicBezTo>
                    <a:close/>
                  </a:path>
                </a:pathLst>
              </a:custGeom>
              <a:gradFill>
                <a:gsLst>
                  <a:gs pos="0">
                    <a:srgbClr val="4B5F63"/>
                  </a:gs>
                  <a:gs pos="50000">
                    <a:srgbClr val="A2CDD5"/>
                  </a:gs>
                  <a:gs pos="100000">
                    <a:srgbClr val="4B5F63"/>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2" name="Shape 2402"/>
              <p:cNvSpPr/>
              <p:nvPr/>
            </p:nvSpPr>
            <p:spPr>
              <a:xfrm>
                <a:off x="3029" y="1726"/>
                <a:ext cx="313" cy="404"/>
              </a:xfrm>
              <a:custGeom>
                <a:pathLst>
                  <a:path extrusionOk="0" h="120000" w="120000">
                    <a:moveTo>
                      <a:pt x="32866" y="115555"/>
                    </a:moveTo>
                    <a:cubicBezTo>
                      <a:pt x="19872" y="114370"/>
                      <a:pt x="19490" y="116444"/>
                      <a:pt x="16050" y="113185"/>
                    </a:cubicBezTo>
                    <a:cubicBezTo>
                      <a:pt x="12611" y="109925"/>
                      <a:pt x="14904" y="106962"/>
                      <a:pt x="12993" y="95407"/>
                    </a:cubicBezTo>
                    <a:cubicBezTo>
                      <a:pt x="11082" y="83851"/>
                      <a:pt x="5350" y="55703"/>
                      <a:pt x="3821" y="43259"/>
                    </a:cubicBezTo>
                    <a:cubicBezTo>
                      <a:pt x="2292" y="30814"/>
                      <a:pt x="0" y="25185"/>
                      <a:pt x="3821" y="20740"/>
                    </a:cubicBezTo>
                    <a:cubicBezTo>
                      <a:pt x="7643" y="16296"/>
                      <a:pt x="17579" y="18666"/>
                      <a:pt x="26369" y="17185"/>
                    </a:cubicBezTo>
                    <a:cubicBezTo>
                      <a:pt x="35159" y="15703"/>
                      <a:pt x="45859" y="13629"/>
                      <a:pt x="55796" y="12444"/>
                    </a:cubicBezTo>
                    <a:cubicBezTo>
                      <a:pt x="65732" y="11259"/>
                      <a:pt x="77579" y="10962"/>
                      <a:pt x="86369" y="10074"/>
                    </a:cubicBezTo>
                    <a:cubicBezTo>
                      <a:pt x="95159" y="9185"/>
                      <a:pt x="103566" y="6814"/>
                      <a:pt x="109299" y="7111"/>
                    </a:cubicBezTo>
                    <a:cubicBezTo>
                      <a:pt x="115031" y="7407"/>
                      <a:pt x="120000" y="0"/>
                      <a:pt x="120000" y="11259"/>
                    </a:cubicBezTo>
                    <a:cubicBezTo>
                      <a:pt x="120000" y="22518"/>
                      <a:pt x="113121" y="57777"/>
                      <a:pt x="109299" y="74074"/>
                    </a:cubicBezTo>
                    <a:cubicBezTo>
                      <a:pt x="105477" y="90370"/>
                      <a:pt x="100509" y="102222"/>
                      <a:pt x="97070" y="109629"/>
                    </a:cubicBezTo>
                    <a:cubicBezTo>
                      <a:pt x="93630" y="117037"/>
                      <a:pt x="98598" y="118222"/>
                      <a:pt x="87898" y="119111"/>
                    </a:cubicBezTo>
                    <a:cubicBezTo>
                      <a:pt x="77197" y="120000"/>
                      <a:pt x="44331" y="116148"/>
                      <a:pt x="32866" y="115555"/>
                    </a:cubicBezTo>
                    <a:close/>
                  </a:path>
                </a:pathLst>
              </a:custGeom>
              <a:gradFill>
                <a:gsLst>
                  <a:gs pos="0">
                    <a:srgbClr val="9B703E"/>
                  </a:gs>
                  <a:gs pos="100000">
                    <a:srgbClr val="48341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3" name="Shape 2403"/>
              <p:cNvSpPr/>
              <p:nvPr/>
            </p:nvSpPr>
            <p:spPr>
              <a:xfrm>
                <a:off x="3063" y="1807"/>
                <a:ext cx="235" cy="315"/>
              </a:xfrm>
              <a:custGeom>
                <a:pathLst>
                  <a:path extrusionOk="0" h="120000" w="120000">
                    <a:moveTo>
                      <a:pt x="0" y="0"/>
                    </a:moveTo>
                    <a:lnTo>
                      <a:pt x="30000" y="120000"/>
                    </a:lnTo>
                    <a:lnTo>
                      <a:pt x="90000" y="120000"/>
                    </a:lnTo>
                    <a:lnTo>
                      <a:pt x="120000" y="0"/>
                    </a:lnTo>
                    <a:lnTo>
                      <a:pt x="0" y="0"/>
                    </a:lnTo>
                    <a:close/>
                  </a:path>
                </a:pathLst>
              </a:custGeom>
              <a:solidFill>
                <a:srgbClr val="AC7623"/>
              </a:soli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404" name="Shape 2404"/>
              <p:cNvCxnSpPr/>
              <p:nvPr/>
            </p:nvCxnSpPr>
            <p:spPr>
              <a:xfrm>
                <a:off x="3095" y="1812"/>
                <a:ext cx="52" cy="307"/>
              </a:xfrm>
              <a:prstGeom prst="straightConnector1">
                <a:avLst/>
              </a:prstGeom>
              <a:noFill/>
              <a:ln cap="flat" cmpd="sng" w="9525">
                <a:solidFill>
                  <a:schemeClr val="dk1"/>
                </a:solidFill>
                <a:prstDash val="solid"/>
                <a:round/>
                <a:headEnd len="med" w="med" type="none"/>
                <a:tailEnd len="med" w="med" type="none"/>
              </a:ln>
            </p:spPr>
          </p:cxnSp>
          <p:cxnSp>
            <p:nvCxnSpPr>
              <p:cNvPr id="2405" name="Shape 2405"/>
              <p:cNvCxnSpPr/>
              <p:nvPr/>
            </p:nvCxnSpPr>
            <p:spPr>
              <a:xfrm>
                <a:off x="3144" y="1812"/>
                <a:ext cx="36" cy="303"/>
              </a:xfrm>
              <a:prstGeom prst="straightConnector1">
                <a:avLst/>
              </a:prstGeom>
              <a:noFill/>
              <a:ln cap="flat" cmpd="sng" w="9525">
                <a:solidFill>
                  <a:schemeClr val="dk1"/>
                </a:solidFill>
                <a:prstDash val="solid"/>
                <a:round/>
                <a:headEnd len="med" w="med" type="none"/>
                <a:tailEnd len="med" w="med" type="none"/>
              </a:ln>
            </p:spPr>
          </p:cxnSp>
          <p:cxnSp>
            <p:nvCxnSpPr>
              <p:cNvPr id="2406" name="Shape 2406"/>
              <p:cNvCxnSpPr/>
              <p:nvPr/>
            </p:nvCxnSpPr>
            <p:spPr>
              <a:xfrm flipH="1">
                <a:off x="3219" y="1815"/>
                <a:ext cx="28" cy="303"/>
              </a:xfrm>
              <a:prstGeom prst="straightConnector1">
                <a:avLst/>
              </a:prstGeom>
              <a:noFill/>
              <a:ln cap="flat" cmpd="sng" w="9525">
                <a:solidFill>
                  <a:schemeClr val="dk1"/>
                </a:solidFill>
                <a:prstDash val="solid"/>
                <a:round/>
                <a:headEnd len="med" w="med" type="none"/>
                <a:tailEnd len="med" w="med" type="none"/>
              </a:ln>
            </p:spPr>
          </p:cxnSp>
          <p:cxnSp>
            <p:nvCxnSpPr>
              <p:cNvPr id="2407" name="Shape 2407"/>
              <p:cNvCxnSpPr/>
              <p:nvPr/>
            </p:nvCxnSpPr>
            <p:spPr>
              <a:xfrm>
                <a:off x="3195" y="1812"/>
                <a:ext cx="3" cy="311"/>
              </a:xfrm>
              <a:prstGeom prst="straightConnector1">
                <a:avLst/>
              </a:prstGeom>
              <a:noFill/>
              <a:ln cap="flat" cmpd="sng" w="9525">
                <a:solidFill>
                  <a:schemeClr val="dk1"/>
                </a:solidFill>
                <a:prstDash val="solid"/>
                <a:round/>
                <a:headEnd len="med" w="med" type="none"/>
                <a:tailEnd len="med" w="med" type="none"/>
              </a:ln>
            </p:spPr>
          </p:cxnSp>
          <p:sp>
            <p:nvSpPr>
              <p:cNvPr id="2408" name="Shape 2408"/>
              <p:cNvSpPr/>
              <p:nvPr/>
            </p:nvSpPr>
            <p:spPr>
              <a:xfrm>
                <a:off x="3176" y="1855"/>
                <a:ext cx="47" cy="79"/>
              </a:xfrm>
              <a:prstGeom prst="moon">
                <a:avLst>
                  <a:gd fmla="val 50000" name="adj"/>
                </a:avLst>
              </a:prstGeom>
              <a:gradFill>
                <a:gsLst>
                  <a:gs pos="0">
                    <a:srgbClr val="311F06"/>
                  </a:gs>
                  <a:gs pos="100000">
                    <a:srgbClr val="6A440E"/>
                  </a:gs>
                </a:gsLst>
                <a:path path="circle">
                  <a:fillToRect b="50%" l="50%" r="50%" t="50%"/>
                </a:path>
                <a:tileRect/>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09" name="Shape 2409"/>
              <p:cNvSpPr/>
              <p:nvPr/>
            </p:nvSpPr>
            <p:spPr>
              <a:xfrm>
                <a:off x="3200" y="1968"/>
                <a:ext cx="44" cy="47"/>
              </a:xfrm>
              <a:prstGeom prst="ellipse">
                <a:avLst/>
              </a:prstGeom>
              <a:gradFill>
                <a:gsLst>
                  <a:gs pos="0">
                    <a:srgbClr val="6A440E"/>
                  </a:gs>
                  <a:gs pos="100000">
                    <a:srgbClr val="311F06"/>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10" name="Shape 2410"/>
              <p:cNvSpPr/>
              <p:nvPr/>
            </p:nvSpPr>
            <p:spPr>
              <a:xfrm>
                <a:off x="2953" y="1196"/>
                <a:ext cx="26" cy="27"/>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1" name="Shape 2411"/>
              <p:cNvSpPr/>
              <p:nvPr/>
            </p:nvSpPr>
            <p:spPr>
              <a:xfrm>
                <a:off x="3025" y="1196"/>
                <a:ext cx="27" cy="27"/>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2" name="Shape 2412"/>
              <p:cNvSpPr/>
              <p:nvPr/>
            </p:nvSpPr>
            <p:spPr>
              <a:xfrm>
                <a:off x="3017" y="1103"/>
                <a:ext cx="27" cy="27"/>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3" name="Shape 2413"/>
              <p:cNvSpPr/>
              <p:nvPr/>
            </p:nvSpPr>
            <p:spPr>
              <a:xfrm>
                <a:off x="3105" y="1047"/>
                <a:ext cx="26" cy="27"/>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4" name="Shape 2414"/>
              <p:cNvSpPr/>
              <p:nvPr/>
            </p:nvSpPr>
            <p:spPr>
              <a:xfrm>
                <a:off x="3188" y="1235"/>
                <a:ext cx="26" cy="28"/>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5" name="Shape 2415"/>
              <p:cNvSpPr/>
              <p:nvPr/>
            </p:nvSpPr>
            <p:spPr>
              <a:xfrm>
                <a:off x="3106" y="885"/>
                <a:ext cx="27" cy="27"/>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6" name="Shape 2416"/>
              <p:cNvSpPr/>
              <p:nvPr/>
            </p:nvSpPr>
            <p:spPr>
              <a:xfrm>
                <a:off x="3224" y="1034"/>
                <a:ext cx="26" cy="26"/>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7" name="Shape 2417"/>
              <p:cNvSpPr/>
              <p:nvPr/>
            </p:nvSpPr>
            <p:spPr>
              <a:xfrm>
                <a:off x="3283" y="1131"/>
                <a:ext cx="27" cy="28"/>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8" name="Shape 2418"/>
              <p:cNvSpPr/>
              <p:nvPr/>
            </p:nvSpPr>
            <p:spPr>
              <a:xfrm>
                <a:off x="3277" y="938"/>
                <a:ext cx="26" cy="26"/>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9" name="Shape 2419"/>
              <p:cNvSpPr/>
              <p:nvPr/>
            </p:nvSpPr>
            <p:spPr>
              <a:xfrm>
                <a:off x="3500" y="1156"/>
                <a:ext cx="27" cy="26"/>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0" name="Shape 2420"/>
              <p:cNvSpPr/>
              <p:nvPr/>
            </p:nvSpPr>
            <p:spPr>
              <a:xfrm>
                <a:off x="3425" y="973"/>
                <a:ext cx="27" cy="27"/>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1" name="Shape 2421"/>
              <p:cNvSpPr/>
              <p:nvPr/>
            </p:nvSpPr>
            <p:spPr>
              <a:xfrm>
                <a:off x="3518" y="1053"/>
                <a:ext cx="26" cy="29"/>
              </a:xfrm>
              <a:prstGeom prst="ellipse">
                <a:avLst/>
              </a:prstGeom>
              <a:gradFill>
                <a:gsLst>
                  <a:gs pos="0">
                    <a:schemeClr val="accent1"/>
                  </a:gs>
                  <a:gs pos="100000">
                    <a:srgbClr val="008F6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2" name="Shape 2422"/>
              <p:cNvSpPr/>
              <p:nvPr/>
            </p:nvSpPr>
            <p:spPr>
              <a:xfrm>
                <a:off x="3727" y="1335"/>
                <a:ext cx="232" cy="139"/>
              </a:xfrm>
              <a:custGeom>
                <a:pathLst>
                  <a:path extrusionOk="0" h="120000" w="120000">
                    <a:moveTo>
                      <a:pt x="21115" y="3453"/>
                    </a:moveTo>
                    <a:cubicBezTo>
                      <a:pt x="28326" y="0"/>
                      <a:pt x="33991" y="43165"/>
                      <a:pt x="48412" y="47482"/>
                    </a:cubicBezTo>
                    <a:cubicBezTo>
                      <a:pt x="62832" y="51798"/>
                      <a:pt x="98369" y="24172"/>
                      <a:pt x="108669" y="31079"/>
                    </a:cubicBezTo>
                    <a:cubicBezTo>
                      <a:pt x="118969" y="37985"/>
                      <a:pt x="120000" y="75107"/>
                      <a:pt x="110214" y="88920"/>
                    </a:cubicBezTo>
                    <a:cubicBezTo>
                      <a:pt x="100429" y="102733"/>
                      <a:pt x="67467" y="120000"/>
                      <a:pt x="49957" y="116546"/>
                    </a:cubicBezTo>
                    <a:cubicBezTo>
                      <a:pt x="32446" y="113093"/>
                      <a:pt x="9270" y="85467"/>
                      <a:pt x="4635" y="68201"/>
                    </a:cubicBezTo>
                    <a:cubicBezTo>
                      <a:pt x="0" y="50935"/>
                      <a:pt x="13905" y="6906"/>
                      <a:pt x="21115" y="3453"/>
                    </a:cubicBezTo>
                    <a:close/>
                  </a:path>
                </a:pathLst>
              </a:custGeom>
              <a:gradFill>
                <a:gsLst>
                  <a:gs pos="0">
                    <a:srgbClr val="B0C0C4"/>
                  </a:gs>
                  <a:gs pos="100000">
                    <a:srgbClr val="51595B"/>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3" name="Shape 2423"/>
              <p:cNvSpPr/>
              <p:nvPr/>
            </p:nvSpPr>
            <p:spPr>
              <a:xfrm>
                <a:off x="3786" y="1376"/>
                <a:ext cx="49" cy="113"/>
              </a:xfrm>
              <a:custGeom>
                <a:pathLst>
                  <a:path extrusionOk="0" h="120000" w="120000">
                    <a:moveTo>
                      <a:pt x="105306" y="2105"/>
                    </a:moveTo>
                    <a:cubicBezTo>
                      <a:pt x="90612" y="0"/>
                      <a:pt x="4897" y="77894"/>
                      <a:pt x="2448" y="94736"/>
                    </a:cubicBezTo>
                    <a:cubicBezTo>
                      <a:pt x="0" y="111578"/>
                      <a:pt x="68571" y="119999"/>
                      <a:pt x="85714" y="105263"/>
                    </a:cubicBezTo>
                    <a:cubicBezTo>
                      <a:pt x="102857" y="90526"/>
                      <a:pt x="119999" y="4210"/>
                      <a:pt x="105306" y="2105"/>
                    </a:cubicBezTo>
                    <a:close/>
                  </a:path>
                </a:pathLst>
              </a:custGeom>
              <a:gradFill>
                <a:gsLst>
                  <a:gs pos="0">
                    <a:schemeClr val="accent1"/>
                  </a:gs>
                  <a:gs pos="100000">
                    <a:srgbClr val="00B588"/>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4" name="Shape 2424"/>
              <p:cNvSpPr/>
              <p:nvPr/>
            </p:nvSpPr>
            <p:spPr>
              <a:xfrm>
                <a:off x="3816" y="1377"/>
                <a:ext cx="39" cy="113"/>
              </a:xfrm>
              <a:custGeom>
                <a:pathLst>
                  <a:path extrusionOk="0" h="120000" w="120000">
                    <a:moveTo>
                      <a:pt x="51000" y="1061"/>
                    </a:moveTo>
                    <a:cubicBezTo>
                      <a:pt x="33000" y="2123"/>
                      <a:pt x="0" y="88141"/>
                      <a:pt x="9000" y="104070"/>
                    </a:cubicBezTo>
                    <a:cubicBezTo>
                      <a:pt x="24000" y="120000"/>
                      <a:pt x="108000" y="116814"/>
                      <a:pt x="114000" y="99823"/>
                    </a:cubicBezTo>
                    <a:cubicBezTo>
                      <a:pt x="120000" y="82831"/>
                      <a:pt x="69000" y="0"/>
                      <a:pt x="51000" y="1061"/>
                    </a:cubicBezTo>
                    <a:close/>
                  </a:path>
                </a:pathLst>
              </a:custGeom>
              <a:gradFill>
                <a:gsLst>
                  <a:gs pos="0">
                    <a:schemeClr val="accent1"/>
                  </a:gs>
                  <a:gs pos="100000">
                    <a:srgbClr val="00B588"/>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5" name="Shape 2425"/>
              <p:cNvSpPr/>
              <p:nvPr/>
            </p:nvSpPr>
            <p:spPr>
              <a:xfrm>
                <a:off x="3881" y="1411"/>
                <a:ext cx="91" cy="241"/>
              </a:xfrm>
              <a:custGeom>
                <a:pathLst>
                  <a:path extrusionOk="0" h="120000" w="120000">
                    <a:moveTo>
                      <a:pt x="46956" y="7933"/>
                    </a:moveTo>
                    <a:cubicBezTo>
                      <a:pt x="36521" y="11404"/>
                      <a:pt x="43043" y="23801"/>
                      <a:pt x="36521" y="31735"/>
                    </a:cubicBezTo>
                    <a:cubicBezTo>
                      <a:pt x="30000" y="39669"/>
                      <a:pt x="9130" y="42644"/>
                      <a:pt x="5217" y="55537"/>
                    </a:cubicBezTo>
                    <a:cubicBezTo>
                      <a:pt x="1304" y="68429"/>
                      <a:pt x="0" y="100165"/>
                      <a:pt x="15652" y="109586"/>
                    </a:cubicBezTo>
                    <a:cubicBezTo>
                      <a:pt x="31304" y="119008"/>
                      <a:pt x="82173" y="120000"/>
                      <a:pt x="99130" y="111074"/>
                    </a:cubicBezTo>
                    <a:cubicBezTo>
                      <a:pt x="116086" y="102148"/>
                      <a:pt x="120000" y="69421"/>
                      <a:pt x="120000" y="56528"/>
                    </a:cubicBezTo>
                    <a:cubicBezTo>
                      <a:pt x="120000" y="43636"/>
                      <a:pt x="106956" y="41652"/>
                      <a:pt x="101739" y="32727"/>
                    </a:cubicBezTo>
                    <a:cubicBezTo>
                      <a:pt x="96521" y="23801"/>
                      <a:pt x="100434" y="7933"/>
                      <a:pt x="91304" y="3966"/>
                    </a:cubicBezTo>
                    <a:cubicBezTo>
                      <a:pt x="82173" y="0"/>
                      <a:pt x="56086" y="6942"/>
                      <a:pt x="46956" y="7933"/>
                    </a:cubicBezTo>
                    <a:close/>
                  </a:path>
                </a:pathLst>
              </a:custGeom>
              <a:gradFill>
                <a:gsLst>
                  <a:gs pos="0">
                    <a:srgbClr val="48341D"/>
                  </a:gs>
                  <a:gs pos="50000">
                    <a:srgbClr val="9B703E"/>
                  </a:gs>
                  <a:gs pos="100000">
                    <a:srgbClr val="48341D"/>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426" name="Shape 2426"/>
              <p:cNvGrpSpPr/>
              <p:nvPr/>
            </p:nvGrpSpPr>
            <p:grpSpPr>
              <a:xfrm>
                <a:off x="3884" y="1031"/>
                <a:ext cx="114" cy="428"/>
                <a:chOff x="2218" y="1271"/>
                <a:chExt cx="114" cy="428"/>
              </a:xfrm>
            </p:grpSpPr>
            <p:sp>
              <p:nvSpPr>
                <p:cNvPr id="2427" name="Shape 2427"/>
                <p:cNvSpPr/>
                <p:nvPr/>
              </p:nvSpPr>
              <p:spPr>
                <a:xfrm>
                  <a:off x="2218" y="1271"/>
                  <a:ext cx="67" cy="428"/>
                </a:xfrm>
                <a:custGeom>
                  <a:pathLst>
                    <a:path extrusionOk="0" h="120000" w="120000">
                      <a:moveTo>
                        <a:pt x="30000" y="102857"/>
                      </a:moveTo>
                      <a:cubicBezTo>
                        <a:pt x="22941" y="90772"/>
                        <a:pt x="14117" y="53957"/>
                        <a:pt x="12352" y="38501"/>
                      </a:cubicBezTo>
                      <a:cubicBezTo>
                        <a:pt x="10588" y="23044"/>
                        <a:pt x="0" y="14613"/>
                        <a:pt x="15882" y="9274"/>
                      </a:cubicBezTo>
                      <a:cubicBezTo>
                        <a:pt x="31764" y="3934"/>
                        <a:pt x="91764" y="5901"/>
                        <a:pt x="105882" y="7025"/>
                      </a:cubicBezTo>
                      <a:cubicBezTo>
                        <a:pt x="120000" y="8149"/>
                        <a:pt x="105882" y="0"/>
                        <a:pt x="105882" y="16018"/>
                      </a:cubicBezTo>
                      <a:cubicBezTo>
                        <a:pt x="105882" y="32037"/>
                        <a:pt x="100588" y="87400"/>
                        <a:pt x="100588" y="103700"/>
                      </a:cubicBezTo>
                      <a:cubicBezTo>
                        <a:pt x="100588" y="120000"/>
                        <a:pt x="109411" y="112412"/>
                        <a:pt x="100588" y="114098"/>
                      </a:cubicBezTo>
                      <a:cubicBezTo>
                        <a:pt x="91764" y="115784"/>
                        <a:pt x="61764" y="116065"/>
                        <a:pt x="49411" y="114098"/>
                      </a:cubicBezTo>
                      <a:cubicBezTo>
                        <a:pt x="37058" y="112131"/>
                        <a:pt x="33529" y="105105"/>
                        <a:pt x="30000" y="102857"/>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8" name="Shape 2428"/>
                <p:cNvSpPr/>
                <p:nvPr/>
              </p:nvSpPr>
              <p:spPr>
                <a:xfrm>
                  <a:off x="2270" y="1280"/>
                  <a:ext cx="61" cy="410"/>
                </a:xfrm>
                <a:custGeom>
                  <a:pathLst>
                    <a:path extrusionOk="0" h="120000" w="120000">
                      <a:moveTo>
                        <a:pt x="9375" y="102982"/>
                      </a:moveTo>
                      <a:cubicBezTo>
                        <a:pt x="11250" y="90366"/>
                        <a:pt x="13125" y="54278"/>
                        <a:pt x="15000" y="38141"/>
                      </a:cubicBezTo>
                      <a:cubicBezTo>
                        <a:pt x="16875" y="22004"/>
                        <a:pt x="11250" y="10562"/>
                        <a:pt x="24375" y="5281"/>
                      </a:cubicBezTo>
                      <a:cubicBezTo>
                        <a:pt x="37500" y="0"/>
                        <a:pt x="84375" y="3520"/>
                        <a:pt x="99375" y="5867"/>
                      </a:cubicBezTo>
                      <a:cubicBezTo>
                        <a:pt x="114375" y="8215"/>
                        <a:pt x="120000" y="2933"/>
                        <a:pt x="114375" y="19364"/>
                      </a:cubicBezTo>
                      <a:cubicBezTo>
                        <a:pt x="108750" y="35794"/>
                        <a:pt x="78750" y="87726"/>
                        <a:pt x="69375" y="103863"/>
                      </a:cubicBezTo>
                      <a:cubicBezTo>
                        <a:pt x="60000" y="120000"/>
                        <a:pt x="71250" y="113838"/>
                        <a:pt x="61875" y="115599"/>
                      </a:cubicBezTo>
                      <a:cubicBezTo>
                        <a:pt x="52500" y="117359"/>
                        <a:pt x="18750" y="116772"/>
                        <a:pt x="9375" y="114718"/>
                      </a:cubicBezTo>
                      <a:cubicBezTo>
                        <a:pt x="0" y="112665"/>
                        <a:pt x="9375" y="105330"/>
                        <a:pt x="9375" y="102982"/>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429" name="Shape 2429"/>
              <p:cNvSpPr/>
              <p:nvPr/>
            </p:nvSpPr>
            <p:spPr>
              <a:xfrm flipH="1">
                <a:off x="2671" y="1356"/>
                <a:ext cx="232" cy="139"/>
              </a:xfrm>
              <a:custGeom>
                <a:pathLst>
                  <a:path extrusionOk="0" h="120000" w="120000">
                    <a:moveTo>
                      <a:pt x="21115" y="3453"/>
                    </a:moveTo>
                    <a:cubicBezTo>
                      <a:pt x="28326" y="0"/>
                      <a:pt x="33991" y="43165"/>
                      <a:pt x="48412" y="47482"/>
                    </a:cubicBezTo>
                    <a:cubicBezTo>
                      <a:pt x="62832" y="51798"/>
                      <a:pt x="98369" y="24172"/>
                      <a:pt x="108669" y="31079"/>
                    </a:cubicBezTo>
                    <a:cubicBezTo>
                      <a:pt x="118969" y="37985"/>
                      <a:pt x="120000" y="75107"/>
                      <a:pt x="110214" y="88920"/>
                    </a:cubicBezTo>
                    <a:cubicBezTo>
                      <a:pt x="100429" y="102733"/>
                      <a:pt x="67467" y="120000"/>
                      <a:pt x="49957" y="116546"/>
                    </a:cubicBezTo>
                    <a:cubicBezTo>
                      <a:pt x="32446" y="113093"/>
                      <a:pt x="9270" y="85467"/>
                      <a:pt x="4635" y="68201"/>
                    </a:cubicBezTo>
                    <a:cubicBezTo>
                      <a:pt x="0" y="50935"/>
                      <a:pt x="13905" y="6906"/>
                      <a:pt x="21115" y="3453"/>
                    </a:cubicBezTo>
                    <a:close/>
                  </a:path>
                </a:pathLst>
              </a:custGeom>
              <a:gradFill>
                <a:gsLst>
                  <a:gs pos="0">
                    <a:srgbClr val="B0C0C4"/>
                  </a:gs>
                  <a:gs pos="100000">
                    <a:srgbClr val="51595B"/>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0" name="Shape 2430"/>
              <p:cNvSpPr/>
              <p:nvPr/>
            </p:nvSpPr>
            <p:spPr>
              <a:xfrm flipH="1">
                <a:off x="2796" y="1396"/>
                <a:ext cx="49" cy="113"/>
              </a:xfrm>
              <a:custGeom>
                <a:pathLst>
                  <a:path extrusionOk="0" h="120000" w="120000">
                    <a:moveTo>
                      <a:pt x="105306" y="2105"/>
                    </a:moveTo>
                    <a:cubicBezTo>
                      <a:pt x="90612" y="0"/>
                      <a:pt x="4897" y="77894"/>
                      <a:pt x="2448" y="94736"/>
                    </a:cubicBezTo>
                    <a:cubicBezTo>
                      <a:pt x="0" y="111578"/>
                      <a:pt x="68571" y="119999"/>
                      <a:pt x="85714" y="105263"/>
                    </a:cubicBezTo>
                    <a:cubicBezTo>
                      <a:pt x="102857" y="90526"/>
                      <a:pt x="119999" y="4210"/>
                      <a:pt x="105306" y="2105"/>
                    </a:cubicBezTo>
                    <a:close/>
                  </a:path>
                </a:pathLst>
              </a:custGeom>
              <a:gradFill>
                <a:gsLst>
                  <a:gs pos="0">
                    <a:schemeClr val="accent1"/>
                  </a:gs>
                  <a:gs pos="100000">
                    <a:srgbClr val="00B588"/>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1" name="Shape 2431"/>
              <p:cNvSpPr/>
              <p:nvPr/>
            </p:nvSpPr>
            <p:spPr>
              <a:xfrm flipH="1">
                <a:off x="2773" y="1398"/>
                <a:ext cx="39" cy="112"/>
              </a:xfrm>
              <a:custGeom>
                <a:pathLst>
                  <a:path extrusionOk="0" h="120000" w="120000">
                    <a:moveTo>
                      <a:pt x="51000" y="1061"/>
                    </a:moveTo>
                    <a:cubicBezTo>
                      <a:pt x="33000" y="2123"/>
                      <a:pt x="0" y="88141"/>
                      <a:pt x="9000" y="104070"/>
                    </a:cubicBezTo>
                    <a:cubicBezTo>
                      <a:pt x="24000" y="120000"/>
                      <a:pt x="108000" y="116814"/>
                      <a:pt x="114000" y="99823"/>
                    </a:cubicBezTo>
                    <a:cubicBezTo>
                      <a:pt x="120000" y="82831"/>
                      <a:pt x="69000" y="0"/>
                      <a:pt x="51000" y="1061"/>
                    </a:cubicBezTo>
                    <a:close/>
                  </a:path>
                </a:pathLst>
              </a:custGeom>
              <a:gradFill>
                <a:gsLst>
                  <a:gs pos="0">
                    <a:schemeClr val="accent1"/>
                  </a:gs>
                  <a:gs pos="100000">
                    <a:srgbClr val="00B588"/>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2" name="Shape 2432"/>
              <p:cNvSpPr/>
              <p:nvPr/>
            </p:nvSpPr>
            <p:spPr>
              <a:xfrm flipH="1">
                <a:off x="2658" y="1431"/>
                <a:ext cx="91" cy="241"/>
              </a:xfrm>
              <a:custGeom>
                <a:pathLst>
                  <a:path extrusionOk="0" h="120000" w="120000">
                    <a:moveTo>
                      <a:pt x="46956" y="7933"/>
                    </a:moveTo>
                    <a:cubicBezTo>
                      <a:pt x="36521" y="11404"/>
                      <a:pt x="43043" y="23801"/>
                      <a:pt x="36521" y="31735"/>
                    </a:cubicBezTo>
                    <a:cubicBezTo>
                      <a:pt x="30000" y="39669"/>
                      <a:pt x="9130" y="42644"/>
                      <a:pt x="5217" y="55537"/>
                    </a:cubicBezTo>
                    <a:cubicBezTo>
                      <a:pt x="1304" y="68429"/>
                      <a:pt x="0" y="100165"/>
                      <a:pt x="15652" y="109586"/>
                    </a:cubicBezTo>
                    <a:cubicBezTo>
                      <a:pt x="31304" y="119008"/>
                      <a:pt x="82173" y="120000"/>
                      <a:pt x="99130" y="111074"/>
                    </a:cubicBezTo>
                    <a:cubicBezTo>
                      <a:pt x="116086" y="102148"/>
                      <a:pt x="120000" y="69421"/>
                      <a:pt x="120000" y="56528"/>
                    </a:cubicBezTo>
                    <a:cubicBezTo>
                      <a:pt x="120000" y="43636"/>
                      <a:pt x="106956" y="41652"/>
                      <a:pt x="101739" y="32727"/>
                    </a:cubicBezTo>
                    <a:cubicBezTo>
                      <a:pt x="96521" y="23801"/>
                      <a:pt x="100434" y="7933"/>
                      <a:pt x="91304" y="3966"/>
                    </a:cubicBezTo>
                    <a:cubicBezTo>
                      <a:pt x="82173" y="0"/>
                      <a:pt x="56086" y="6942"/>
                      <a:pt x="46956" y="7933"/>
                    </a:cubicBezTo>
                    <a:close/>
                  </a:path>
                </a:pathLst>
              </a:custGeom>
              <a:gradFill>
                <a:gsLst>
                  <a:gs pos="0">
                    <a:srgbClr val="48341D"/>
                  </a:gs>
                  <a:gs pos="50000">
                    <a:srgbClr val="9B703E"/>
                  </a:gs>
                  <a:gs pos="100000">
                    <a:srgbClr val="48341D"/>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433" name="Shape 2433"/>
              <p:cNvGrpSpPr/>
              <p:nvPr/>
            </p:nvGrpSpPr>
            <p:grpSpPr>
              <a:xfrm flipH="1">
                <a:off x="2631" y="1051"/>
                <a:ext cx="113" cy="424"/>
                <a:chOff x="2220" y="1271"/>
                <a:chExt cx="113" cy="424"/>
              </a:xfrm>
            </p:grpSpPr>
            <p:sp>
              <p:nvSpPr>
                <p:cNvPr id="2434" name="Shape 2434"/>
                <p:cNvSpPr/>
                <p:nvPr/>
              </p:nvSpPr>
              <p:spPr>
                <a:xfrm>
                  <a:off x="2220" y="1271"/>
                  <a:ext cx="66" cy="424"/>
                </a:xfrm>
                <a:custGeom>
                  <a:pathLst>
                    <a:path extrusionOk="0" h="120000" w="120000">
                      <a:moveTo>
                        <a:pt x="30000" y="102857"/>
                      </a:moveTo>
                      <a:cubicBezTo>
                        <a:pt x="22941" y="90772"/>
                        <a:pt x="14117" y="53957"/>
                        <a:pt x="12352" y="38501"/>
                      </a:cubicBezTo>
                      <a:cubicBezTo>
                        <a:pt x="10588" y="23044"/>
                        <a:pt x="0" y="14613"/>
                        <a:pt x="15882" y="9274"/>
                      </a:cubicBezTo>
                      <a:cubicBezTo>
                        <a:pt x="31764" y="3934"/>
                        <a:pt x="91764" y="5901"/>
                        <a:pt x="105882" y="7025"/>
                      </a:cubicBezTo>
                      <a:cubicBezTo>
                        <a:pt x="120000" y="8149"/>
                        <a:pt x="105882" y="0"/>
                        <a:pt x="105882" y="16018"/>
                      </a:cubicBezTo>
                      <a:cubicBezTo>
                        <a:pt x="105882" y="32037"/>
                        <a:pt x="100588" y="87400"/>
                        <a:pt x="100588" y="103700"/>
                      </a:cubicBezTo>
                      <a:cubicBezTo>
                        <a:pt x="100588" y="120000"/>
                        <a:pt x="109411" y="112412"/>
                        <a:pt x="100588" y="114098"/>
                      </a:cubicBezTo>
                      <a:cubicBezTo>
                        <a:pt x="91764" y="115784"/>
                        <a:pt x="61764" y="116065"/>
                        <a:pt x="49411" y="114098"/>
                      </a:cubicBezTo>
                      <a:cubicBezTo>
                        <a:pt x="37058" y="112131"/>
                        <a:pt x="33529" y="105105"/>
                        <a:pt x="30000" y="102857"/>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5" name="Shape 2435"/>
                <p:cNvSpPr/>
                <p:nvPr/>
              </p:nvSpPr>
              <p:spPr>
                <a:xfrm>
                  <a:off x="2270" y="1281"/>
                  <a:ext cx="62" cy="408"/>
                </a:xfrm>
                <a:custGeom>
                  <a:pathLst>
                    <a:path extrusionOk="0" h="120000" w="120000">
                      <a:moveTo>
                        <a:pt x="9375" y="102982"/>
                      </a:moveTo>
                      <a:cubicBezTo>
                        <a:pt x="11250" y="90366"/>
                        <a:pt x="13125" y="54278"/>
                        <a:pt x="15000" y="38141"/>
                      </a:cubicBezTo>
                      <a:cubicBezTo>
                        <a:pt x="16875" y="22004"/>
                        <a:pt x="11250" y="10562"/>
                        <a:pt x="24375" y="5281"/>
                      </a:cubicBezTo>
                      <a:cubicBezTo>
                        <a:pt x="37500" y="0"/>
                        <a:pt x="84375" y="3520"/>
                        <a:pt x="99375" y="5867"/>
                      </a:cubicBezTo>
                      <a:cubicBezTo>
                        <a:pt x="114375" y="8215"/>
                        <a:pt x="120000" y="2933"/>
                        <a:pt x="114375" y="19364"/>
                      </a:cubicBezTo>
                      <a:cubicBezTo>
                        <a:pt x="108750" y="35794"/>
                        <a:pt x="78750" y="87726"/>
                        <a:pt x="69375" y="103863"/>
                      </a:cubicBezTo>
                      <a:cubicBezTo>
                        <a:pt x="60000" y="120000"/>
                        <a:pt x="71250" y="113838"/>
                        <a:pt x="61875" y="115599"/>
                      </a:cubicBezTo>
                      <a:cubicBezTo>
                        <a:pt x="52500" y="117359"/>
                        <a:pt x="18750" y="116772"/>
                        <a:pt x="9375" y="114718"/>
                      </a:cubicBezTo>
                      <a:cubicBezTo>
                        <a:pt x="0" y="112665"/>
                        <a:pt x="9375" y="105330"/>
                        <a:pt x="9375" y="102982"/>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436" name="Shape 2436"/>
              <p:cNvSpPr/>
              <p:nvPr/>
            </p:nvSpPr>
            <p:spPr>
              <a:xfrm rot="-828294">
                <a:off x="3927" y="1015"/>
                <a:ext cx="30" cy="62"/>
              </a:xfrm>
              <a:custGeom>
                <a:pathLst>
                  <a:path extrusionOk="0" h="120000" w="120000">
                    <a:moveTo>
                      <a:pt x="0" y="99047"/>
                    </a:moveTo>
                    <a:cubicBezTo>
                      <a:pt x="0" y="116190"/>
                      <a:pt x="88000" y="120000"/>
                      <a:pt x="104000" y="104761"/>
                    </a:cubicBezTo>
                    <a:cubicBezTo>
                      <a:pt x="120000" y="89523"/>
                      <a:pt x="108000" y="3809"/>
                      <a:pt x="96000" y="1904"/>
                    </a:cubicBezTo>
                    <a:cubicBezTo>
                      <a:pt x="84000" y="0"/>
                      <a:pt x="0" y="81904"/>
                      <a:pt x="0" y="99047"/>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7" name="Shape 2437"/>
              <p:cNvSpPr/>
              <p:nvPr/>
            </p:nvSpPr>
            <p:spPr>
              <a:xfrm rot="-828294">
                <a:off x="2668" y="1033"/>
                <a:ext cx="30" cy="62"/>
              </a:xfrm>
              <a:custGeom>
                <a:pathLst>
                  <a:path extrusionOk="0" h="120000" w="120000">
                    <a:moveTo>
                      <a:pt x="0" y="99047"/>
                    </a:moveTo>
                    <a:cubicBezTo>
                      <a:pt x="0" y="116190"/>
                      <a:pt x="88000" y="120000"/>
                      <a:pt x="104000" y="104761"/>
                    </a:cubicBezTo>
                    <a:cubicBezTo>
                      <a:pt x="120000" y="89523"/>
                      <a:pt x="108000" y="3809"/>
                      <a:pt x="96000" y="1904"/>
                    </a:cubicBezTo>
                    <a:cubicBezTo>
                      <a:pt x="84000" y="0"/>
                      <a:pt x="0" y="81904"/>
                      <a:pt x="0" y="99047"/>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8" name="Shape 2438"/>
              <p:cNvSpPr/>
              <p:nvPr/>
            </p:nvSpPr>
            <p:spPr>
              <a:xfrm>
                <a:off x="3359" y="1306"/>
                <a:ext cx="371" cy="434"/>
              </a:xfrm>
              <a:custGeom>
                <a:pathLst>
                  <a:path extrusionOk="0" h="120000" w="120000">
                    <a:moveTo>
                      <a:pt x="323" y="14654"/>
                    </a:moveTo>
                    <a:cubicBezTo>
                      <a:pt x="0" y="29308"/>
                      <a:pt x="7439" y="84608"/>
                      <a:pt x="10673" y="100921"/>
                    </a:cubicBezTo>
                    <a:cubicBezTo>
                      <a:pt x="13908" y="117235"/>
                      <a:pt x="16819" y="109769"/>
                      <a:pt x="20700" y="111981"/>
                    </a:cubicBezTo>
                    <a:cubicBezTo>
                      <a:pt x="24582" y="114193"/>
                      <a:pt x="27816" y="113087"/>
                      <a:pt x="35256" y="114193"/>
                    </a:cubicBezTo>
                    <a:cubicBezTo>
                      <a:pt x="42695" y="115299"/>
                      <a:pt x="59838" y="120000"/>
                      <a:pt x="66307" y="118617"/>
                    </a:cubicBezTo>
                    <a:cubicBezTo>
                      <a:pt x="72776" y="117235"/>
                      <a:pt x="66630" y="118894"/>
                      <a:pt x="74070" y="105345"/>
                    </a:cubicBezTo>
                    <a:cubicBezTo>
                      <a:pt x="81509" y="91797"/>
                      <a:pt x="104150" y="51705"/>
                      <a:pt x="111590" y="37880"/>
                    </a:cubicBezTo>
                    <a:cubicBezTo>
                      <a:pt x="119029" y="24055"/>
                      <a:pt x="119029" y="25437"/>
                      <a:pt x="118059" y="22396"/>
                    </a:cubicBezTo>
                    <a:cubicBezTo>
                      <a:pt x="117088" y="19354"/>
                      <a:pt x="119999" y="20460"/>
                      <a:pt x="105121" y="19078"/>
                    </a:cubicBezTo>
                    <a:cubicBezTo>
                      <a:pt x="90242" y="17695"/>
                      <a:pt x="44312" y="14654"/>
                      <a:pt x="28787" y="13548"/>
                    </a:cubicBezTo>
                    <a:cubicBezTo>
                      <a:pt x="13261" y="12442"/>
                      <a:pt x="16819" y="12165"/>
                      <a:pt x="11967" y="12442"/>
                    </a:cubicBezTo>
                    <a:cubicBezTo>
                      <a:pt x="7115" y="12718"/>
                      <a:pt x="646" y="0"/>
                      <a:pt x="323" y="14654"/>
                    </a:cubicBezTo>
                    <a:close/>
                  </a:path>
                </a:pathLst>
              </a:custGeom>
              <a:gradFill>
                <a:gsLst>
                  <a:gs pos="0">
                    <a:srgbClr val="311F06"/>
                  </a:gs>
                  <a:gs pos="100000">
                    <a:srgbClr val="6A440E"/>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9" name="Shape 2439"/>
              <p:cNvSpPr/>
              <p:nvPr/>
            </p:nvSpPr>
            <p:spPr>
              <a:xfrm rot="409900">
                <a:off x="3383" y="1395"/>
                <a:ext cx="248" cy="287"/>
              </a:xfrm>
              <a:custGeom>
                <a:pathLst>
                  <a:path extrusionOk="0" h="120000" w="120000">
                    <a:moveTo>
                      <a:pt x="0" y="0"/>
                    </a:moveTo>
                    <a:lnTo>
                      <a:pt x="30000" y="120000"/>
                    </a:lnTo>
                    <a:lnTo>
                      <a:pt x="90000" y="120000"/>
                    </a:lnTo>
                    <a:lnTo>
                      <a:pt x="120000" y="0"/>
                    </a:lnTo>
                    <a:lnTo>
                      <a:pt x="0" y="0"/>
                    </a:lnTo>
                    <a:close/>
                  </a:path>
                </a:pathLst>
              </a:custGeom>
              <a:gradFill>
                <a:gsLst>
                  <a:gs pos="0">
                    <a:srgbClr val="5E7071"/>
                  </a:gs>
                  <a:gs pos="50000">
                    <a:srgbClr val="CBF2F5"/>
                  </a:gs>
                  <a:gs pos="100000">
                    <a:srgbClr val="5E7071"/>
                  </a:gs>
                </a:gsLst>
                <a:lin ang="27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0" name="Shape 2440"/>
              <p:cNvSpPr/>
              <p:nvPr/>
            </p:nvSpPr>
            <p:spPr>
              <a:xfrm rot="440030">
                <a:off x="3492" y="1392"/>
                <a:ext cx="26" cy="295"/>
              </a:xfrm>
              <a:prstGeom prst="rect">
                <a:avLst/>
              </a:prstGeom>
              <a:gradFill>
                <a:gsLst>
                  <a:gs pos="0">
                    <a:srgbClr val="6A440E"/>
                  </a:gs>
                  <a:gs pos="100000">
                    <a:srgbClr val="311F06"/>
                  </a:gs>
                </a:gsLst>
                <a:lin ang="189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41" name="Shape 2441"/>
              <p:cNvSpPr/>
              <p:nvPr/>
            </p:nvSpPr>
            <p:spPr>
              <a:xfrm rot="499539">
                <a:off x="3415" y="1519"/>
                <a:ext cx="176" cy="44"/>
              </a:xfrm>
              <a:prstGeom prst="rect">
                <a:avLst/>
              </a:prstGeom>
              <a:gradFill>
                <a:gsLst>
                  <a:gs pos="0">
                    <a:srgbClr val="6A440E"/>
                  </a:gs>
                  <a:gs pos="100000">
                    <a:srgbClr val="311F06"/>
                  </a:gs>
                </a:gsLst>
                <a:lin ang="1890000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42" name="Shape 2442"/>
              <p:cNvSpPr/>
              <p:nvPr/>
            </p:nvSpPr>
            <p:spPr>
              <a:xfrm>
                <a:off x="2936" y="1367"/>
                <a:ext cx="27"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3" name="Shape 2443"/>
              <p:cNvSpPr/>
              <p:nvPr/>
            </p:nvSpPr>
            <p:spPr>
              <a:xfrm>
                <a:off x="3000" y="1439"/>
                <a:ext cx="27" cy="27"/>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4" name="Shape 2444"/>
              <p:cNvSpPr/>
              <p:nvPr/>
            </p:nvSpPr>
            <p:spPr>
              <a:xfrm>
                <a:off x="2984" y="1565"/>
                <a:ext cx="27"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5" name="Shape 2445"/>
              <p:cNvSpPr/>
              <p:nvPr/>
            </p:nvSpPr>
            <p:spPr>
              <a:xfrm>
                <a:off x="3036" y="1725"/>
                <a:ext cx="27"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6" name="Shape 2446"/>
              <p:cNvSpPr/>
              <p:nvPr/>
            </p:nvSpPr>
            <p:spPr>
              <a:xfrm>
                <a:off x="3107" y="1463"/>
                <a:ext cx="26"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7" name="Shape 2447"/>
              <p:cNvSpPr/>
              <p:nvPr/>
            </p:nvSpPr>
            <p:spPr>
              <a:xfrm>
                <a:off x="3070" y="1335"/>
                <a:ext cx="27" cy="27"/>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8" name="Shape 2448"/>
              <p:cNvSpPr/>
              <p:nvPr/>
            </p:nvSpPr>
            <p:spPr>
              <a:xfrm>
                <a:off x="3117" y="1628"/>
                <a:ext cx="26" cy="27"/>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9" name="Shape 2449"/>
              <p:cNvSpPr/>
              <p:nvPr/>
            </p:nvSpPr>
            <p:spPr>
              <a:xfrm>
                <a:off x="3005" y="2005"/>
                <a:ext cx="27"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0" name="Shape 2450"/>
              <p:cNvSpPr/>
              <p:nvPr/>
            </p:nvSpPr>
            <p:spPr>
              <a:xfrm>
                <a:off x="3204" y="1389"/>
                <a:ext cx="26"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1" name="Shape 2451"/>
              <p:cNvSpPr/>
              <p:nvPr/>
            </p:nvSpPr>
            <p:spPr>
              <a:xfrm>
                <a:off x="3227" y="1706"/>
                <a:ext cx="27"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2" name="Shape 2452"/>
              <p:cNvSpPr/>
              <p:nvPr/>
            </p:nvSpPr>
            <p:spPr>
              <a:xfrm>
                <a:off x="3250" y="1510"/>
                <a:ext cx="27"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3" name="Shape 2453"/>
              <p:cNvSpPr/>
              <p:nvPr/>
            </p:nvSpPr>
            <p:spPr>
              <a:xfrm>
                <a:off x="3334" y="1389"/>
                <a:ext cx="26"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4" name="Shape 2454"/>
              <p:cNvSpPr/>
              <p:nvPr/>
            </p:nvSpPr>
            <p:spPr>
              <a:xfrm>
                <a:off x="3393" y="1739"/>
                <a:ext cx="27"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5" name="Shape 2455"/>
              <p:cNvSpPr/>
              <p:nvPr/>
            </p:nvSpPr>
            <p:spPr>
              <a:xfrm>
                <a:off x="3352" y="1613"/>
                <a:ext cx="26"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6" name="Shape 2456"/>
              <p:cNvSpPr/>
              <p:nvPr/>
            </p:nvSpPr>
            <p:spPr>
              <a:xfrm>
                <a:off x="3531" y="1318"/>
                <a:ext cx="27"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7" name="Shape 2457"/>
              <p:cNvSpPr/>
              <p:nvPr/>
            </p:nvSpPr>
            <p:spPr>
              <a:xfrm>
                <a:off x="3527" y="1868"/>
                <a:ext cx="26" cy="27"/>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8" name="Shape 2458"/>
              <p:cNvSpPr/>
              <p:nvPr/>
            </p:nvSpPr>
            <p:spPr>
              <a:xfrm>
                <a:off x="3490" y="2004"/>
                <a:ext cx="27" cy="27"/>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9" name="Shape 2459"/>
              <p:cNvSpPr/>
              <p:nvPr/>
            </p:nvSpPr>
            <p:spPr>
              <a:xfrm>
                <a:off x="3609" y="1722"/>
                <a:ext cx="27"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0" name="Shape 2460"/>
              <p:cNvSpPr/>
              <p:nvPr/>
            </p:nvSpPr>
            <p:spPr>
              <a:xfrm>
                <a:off x="3654" y="2045"/>
                <a:ext cx="27" cy="27"/>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1" name="Shape 2461"/>
              <p:cNvSpPr/>
              <p:nvPr/>
            </p:nvSpPr>
            <p:spPr>
              <a:xfrm>
                <a:off x="3600" y="1950"/>
                <a:ext cx="26" cy="27"/>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2" name="Shape 2462"/>
              <p:cNvSpPr/>
              <p:nvPr/>
            </p:nvSpPr>
            <p:spPr>
              <a:xfrm>
                <a:off x="3670" y="1543"/>
                <a:ext cx="26" cy="26"/>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3" name="Shape 2463"/>
              <p:cNvSpPr/>
              <p:nvPr/>
            </p:nvSpPr>
            <p:spPr>
              <a:xfrm>
                <a:off x="3638" y="1339"/>
                <a:ext cx="27" cy="27"/>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4" name="Shape 2464"/>
              <p:cNvSpPr/>
              <p:nvPr/>
            </p:nvSpPr>
            <p:spPr>
              <a:xfrm>
                <a:off x="3754" y="1247"/>
                <a:ext cx="27" cy="27"/>
              </a:xfrm>
              <a:prstGeom prst="octagon">
                <a:avLst>
                  <a:gd fmla="val 29287" name="adj"/>
                </a:avLst>
              </a:prstGeom>
              <a:gradFill>
                <a:gsLst>
                  <a:gs pos="0">
                    <a:schemeClr val="lt2"/>
                  </a:gs>
                  <a:gs pos="100000">
                    <a:srgbClr val="5A5A5A"/>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5" name="Shape 2465"/>
              <p:cNvSpPr/>
              <p:nvPr/>
            </p:nvSpPr>
            <p:spPr>
              <a:xfrm>
                <a:off x="3318" y="1792"/>
                <a:ext cx="127" cy="734"/>
              </a:xfrm>
              <a:custGeom>
                <a:pathLst>
                  <a:path extrusionOk="0" h="120000" w="120000">
                    <a:moveTo>
                      <a:pt x="54473" y="0"/>
                    </a:moveTo>
                    <a:cubicBezTo>
                      <a:pt x="35526" y="163"/>
                      <a:pt x="1578" y="18474"/>
                      <a:pt x="789" y="34005"/>
                    </a:cubicBezTo>
                    <a:cubicBezTo>
                      <a:pt x="0" y="49536"/>
                      <a:pt x="38684" y="79291"/>
                      <a:pt x="51315" y="93514"/>
                    </a:cubicBezTo>
                    <a:cubicBezTo>
                      <a:pt x="63947" y="107738"/>
                      <a:pt x="70263" y="118038"/>
                      <a:pt x="76578" y="119019"/>
                    </a:cubicBezTo>
                    <a:cubicBezTo>
                      <a:pt x="82894" y="120000"/>
                      <a:pt x="82894" y="113787"/>
                      <a:pt x="89210" y="99400"/>
                    </a:cubicBezTo>
                    <a:cubicBezTo>
                      <a:pt x="95526" y="85013"/>
                      <a:pt x="120000" y="49209"/>
                      <a:pt x="114473" y="32697"/>
                    </a:cubicBezTo>
                    <a:cubicBezTo>
                      <a:pt x="108947" y="16185"/>
                      <a:pt x="67105" y="6866"/>
                      <a:pt x="54473" y="0"/>
                    </a:cubicBezTo>
                    <a:close/>
                  </a:path>
                </a:pathLst>
              </a:custGeom>
              <a:gradFill>
                <a:gsLst>
                  <a:gs pos="0">
                    <a:srgbClr val="57240C"/>
                  </a:gs>
                  <a:gs pos="50000">
                    <a:srgbClr val="BD4E1A"/>
                  </a:gs>
                  <a:gs pos="100000">
                    <a:srgbClr val="57240C"/>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466" name="Shape 2466"/>
              <p:cNvGrpSpPr/>
              <p:nvPr/>
            </p:nvGrpSpPr>
            <p:grpSpPr>
              <a:xfrm>
                <a:off x="2607" y="600"/>
                <a:ext cx="485" cy="465"/>
                <a:chOff x="1267" y="1155"/>
                <a:chExt cx="485" cy="465"/>
              </a:xfrm>
            </p:grpSpPr>
            <p:cxnSp>
              <p:nvCxnSpPr>
                <p:cNvPr id="2467" name="Shape 2467"/>
                <p:cNvCxnSpPr/>
                <p:nvPr/>
              </p:nvCxnSpPr>
              <p:spPr>
                <a:xfrm rot="10800000">
                  <a:off x="1514" y="1362"/>
                  <a:ext cx="141" cy="210"/>
                </a:xfrm>
                <a:prstGeom prst="straightConnector1">
                  <a:avLst/>
                </a:prstGeom>
                <a:noFill/>
                <a:ln cap="flat" cmpd="sng" w="28575">
                  <a:solidFill>
                    <a:srgbClr val="4B4B4B"/>
                  </a:solidFill>
                  <a:prstDash val="solid"/>
                  <a:round/>
                  <a:headEnd len="med" w="med" type="none"/>
                  <a:tailEnd len="med" w="med" type="none"/>
                </a:ln>
              </p:spPr>
            </p:cxnSp>
            <p:cxnSp>
              <p:nvCxnSpPr>
                <p:cNvPr id="2468" name="Shape 2468"/>
                <p:cNvCxnSpPr/>
                <p:nvPr/>
              </p:nvCxnSpPr>
              <p:spPr>
                <a:xfrm flipH="1" rot="10800000">
                  <a:off x="1267" y="1303"/>
                  <a:ext cx="412" cy="156"/>
                </a:xfrm>
                <a:prstGeom prst="straightConnector1">
                  <a:avLst/>
                </a:prstGeom>
                <a:noFill/>
                <a:ln cap="flat" cmpd="sng" w="19050">
                  <a:solidFill>
                    <a:srgbClr val="4B4B4B"/>
                  </a:solidFill>
                  <a:prstDash val="solid"/>
                  <a:round/>
                  <a:headEnd len="med" w="med" type="none"/>
                  <a:tailEnd len="med" w="med" type="none"/>
                </a:ln>
              </p:spPr>
            </p:cxnSp>
            <p:cxnSp>
              <p:nvCxnSpPr>
                <p:cNvPr id="2469" name="Shape 2469"/>
                <p:cNvCxnSpPr/>
                <p:nvPr/>
              </p:nvCxnSpPr>
              <p:spPr>
                <a:xfrm rot="10800000">
                  <a:off x="1268" y="1266"/>
                  <a:ext cx="131" cy="354"/>
                </a:xfrm>
                <a:prstGeom prst="straightConnector1">
                  <a:avLst/>
                </a:prstGeom>
                <a:noFill/>
                <a:ln cap="flat" cmpd="sng" w="12700">
                  <a:solidFill>
                    <a:srgbClr val="4B4B4B"/>
                  </a:solidFill>
                  <a:prstDash val="solid"/>
                  <a:round/>
                  <a:headEnd len="med" w="med" type="none"/>
                  <a:tailEnd len="med" w="med" type="none"/>
                </a:ln>
              </p:spPr>
            </p:cxnSp>
            <p:cxnSp>
              <p:nvCxnSpPr>
                <p:cNvPr id="2470" name="Shape 2470"/>
                <p:cNvCxnSpPr/>
                <p:nvPr/>
              </p:nvCxnSpPr>
              <p:spPr>
                <a:xfrm rot="10800000">
                  <a:off x="1351" y="1285"/>
                  <a:ext cx="105" cy="264"/>
                </a:xfrm>
                <a:prstGeom prst="straightConnector1">
                  <a:avLst/>
                </a:prstGeom>
                <a:noFill/>
                <a:ln cap="flat" cmpd="sng" w="12700">
                  <a:solidFill>
                    <a:srgbClr val="4B4B4B"/>
                  </a:solidFill>
                  <a:prstDash val="solid"/>
                  <a:round/>
                  <a:headEnd len="med" w="med" type="none"/>
                  <a:tailEnd len="med" w="med" type="none"/>
                </a:ln>
              </p:spPr>
            </p:cxnSp>
            <p:cxnSp>
              <p:nvCxnSpPr>
                <p:cNvPr id="2471" name="Shape 2471"/>
                <p:cNvCxnSpPr/>
                <p:nvPr/>
              </p:nvCxnSpPr>
              <p:spPr>
                <a:xfrm rot="10800000">
                  <a:off x="1439" y="1291"/>
                  <a:ext cx="70" cy="176"/>
                </a:xfrm>
                <a:prstGeom prst="straightConnector1">
                  <a:avLst/>
                </a:prstGeom>
                <a:noFill/>
                <a:ln cap="flat" cmpd="sng" w="12700">
                  <a:solidFill>
                    <a:srgbClr val="4B4B4B"/>
                  </a:solidFill>
                  <a:prstDash val="solid"/>
                  <a:round/>
                  <a:headEnd len="med" w="med" type="none"/>
                  <a:tailEnd len="med" w="med" type="none"/>
                </a:ln>
              </p:spPr>
            </p:cxnSp>
            <p:cxnSp>
              <p:nvCxnSpPr>
                <p:cNvPr id="2472" name="Shape 2472"/>
                <p:cNvCxnSpPr/>
                <p:nvPr/>
              </p:nvCxnSpPr>
              <p:spPr>
                <a:xfrm rot="10800000">
                  <a:off x="1552" y="1281"/>
                  <a:ext cx="58" cy="147"/>
                </a:xfrm>
                <a:prstGeom prst="straightConnector1">
                  <a:avLst/>
                </a:prstGeom>
                <a:noFill/>
                <a:ln cap="flat" cmpd="sng" w="12700">
                  <a:solidFill>
                    <a:srgbClr val="4B4B4B"/>
                  </a:solidFill>
                  <a:prstDash val="solid"/>
                  <a:round/>
                  <a:headEnd len="med" w="med" type="none"/>
                  <a:tailEnd len="med" w="med" type="none"/>
                </a:ln>
              </p:spPr>
            </p:cxnSp>
            <p:cxnSp>
              <p:nvCxnSpPr>
                <p:cNvPr id="2473" name="Shape 2473"/>
                <p:cNvCxnSpPr/>
                <p:nvPr/>
              </p:nvCxnSpPr>
              <p:spPr>
                <a:xfrm rot="10800000">
                  <a:off x="1348" y="1360"/>
                  <a:ext cx="45" cy="115"/>
                </a:xfrm>
                <a:prstGeom prst="straightConnector1">
                  <a:avLst/>
                </a:prstGeom>
                <a:noFill/>
                <a:ln cap="flat" cmpd="sng" w="12700">
                  <a:solidFill>
                    <a:srgbClr val="4B4B4B"/>
                  </a:solidFill>
                  <a:prstDash val="solid"/>
                  <a:round/>
                  <a:headEnd len="med" w="med" type="none"/>
                  <a:tailEnd len="med" w="med" type="none"/>
                </a:ln>
              </p:spPr>
            </p:cxnSp>
            <p:cxnSp>
              <p:nvCxnSpPr>
                <p:cNvPr id="2474" name="Shape 2474"/>
                <p:cNvCxnSpPr/>
                <p:nvPr/>
              </p:nvCxnSpPr>
              <p:spPr>
                <a:xfrm rot="10800000">
                  <a:off x="1586" y="1247"/>
                  <a:ext cx="63" cy="158"/>
                </a:xfrm>
                <a:prstGeom prst="straightConnector1">
                  <a:avLst/>
                </a:prstGeom>
                <a:noFill/>
                <a:ln cap="flat" cmpd="sng" w="12700">
                  <a:solidFill>
                    <a:srgbClr val="4B4B4B"/>
                  </a:solidFill>
                  <a:prstDash val="solid"/>
                  <a:round/>
                  <a:headEnd len="med" w="med" type="none"/>
                  <a:tailEnd len="med" w="med" type="none"/>
                </a:ln>
              </p:spPr>
            </p:cxnSp>
            <p:cxnSp>
              <p:nvCxnSpPr>
                <p:cNvPr id="2475" name="Shape 2475"/>
                <p:cNvCxnSpPr/>
                <p:nvPr/>
              </p:nvCxnSpPr>
              <p:spPr>
                <a:xfrm flipH="1" rot="10800000">
                  <a:off x="1629" y="1155"/>
                  <a:ext cx="43" cy="167"/>
                </a:xfrm>
                <a:prstGeom prst="straightConnector1">
                  <a:avLst/>
                </a:prstGeom>
                <a:noFill/>
                <a:ln cap="flat" cmpd="sng" w="12700">
                  <a:solidFill>
                    <a:srgbClr val="4B4B4B"/>
                  </a:solidFill>
                  <a:prstDash val="solid"/>
                  <a:round/>
                  <a:headEnd len="med" w="med" type="none"/>
                  <a:tailEnd len="med" w="med" type="none"/>
                </a:ln>
              </p:spPr>
            </p:cxnSp>
            <p:cxnSp>
              <p:nvCxnSpPr>
                <p:cNvPr id="2476" name="Shape 2476"/>
                <p:cNvCxnSpPr/>
                <p:nvPr/>
              </p:nvCxnSpPr>
              <p:spPr>
                <a:xfrm>
                  <a:off x="1627" y="1327"/>
                  <a:ext cx="124" cy="72"/>
                </a:xfrm>
                <a:prstGeom prst="straightConnector1">
                  <a:avLst/>
                </a:prstGeom>
                <a:noFill/>
                <a:ln cap="flat" cmpd="sng" w="12700">
                  <a:solidFill>
                    <a:srgbClr val="4B4B4B"/>
                  </a:solidFill>
                  <a:prstDash val="solid"/>
                  <a:round/>
                  <a:headEnd len="med" w="med" type="none"/>
                  <a:tailEnd len="med" w="med" type="none"/>
                </a:ln>
              </p:spPr>
            </p:cxnSp>
            <p:cxnSp>
              <p:nvCxnSpPr>
                <p:cNvPr id="2477" name="Shape 2477"/>
                <p:cNvCxnSpPr/>
                <p:nvPr/>
              </p:nvCxnSpPr>
              <p:spPr>
                <a:xfrm rot="10800000">
                  <a:off x="1609" y="1204"/>
                  <a:ext cx="88" cy="46"/>
                </a:xfrm>
                <a:prstGeom prst="straightConnector1">
                  <a:avLst/>
                </a:prstGeom>
                <a:noFill/>
                <a:ln cap="flat" cmpd="sng" w="12700">
                  <a:solidFill>
                    <a:srgbClr val="4B4B4B"/>
                  </a:solidFill>
                  <a:prstDash val="solid"/>
                  <a:round/>
                  <a:headEnd len="med" w="med" type="none"/>
                  <a:tailEnd len="med" w="med" type="none"/>
                </a:ln>
              </p:spPr>
            </p:cxnSp>
            <p:cxnSp>
              <p:nvCxnSpPr>
                <p:cNvPr id="2478" name="Shape 2478"/>
                <p:cNvCxnSpPr/>
                <p:nvPr/>
              </p:nvCxnSpPr>
              <p:spPr>
                <a:xfrm rot="10800000">
                  <a:off x="1631" y="1176"/>
                  <a:ext cx="58" cy="23"/>
                </a:xfrm>
                <a:prstGeom prst="straightConnector1">
                  <a:avLst/>
                </a:prstGeom>
                <a:noFill/>
                <a:ln cap="flat" cmpd="sng" w="12700">
                  <a:solidFill>
                    <a:srgbClr val="4B4B4B"/>
                  </a:solidFill>
                  <a:prstDash val="solid"/>
                  <a:round/>
                  <a:headEnd len="med" w="med" type="none"/>
                  <a:tailEnd len="med" w="med" type="none"/>
                </a:ln>
              </p:spPr>
            </p:cxnSp>
            <p:cxnSp>
              <p:nvCxnSpPr>
                <p:cNvPr id="2479" name="Shape 2479"/>
                <p:cNvCxnSpPr/>
                <p:nvPr/>
              </p:nvCxnSpPr>
              <p:spPr>
                <a:xfrm flipH="1" rot="10800000">
                  <a:off x="1686" y="1341"/>
                  <a:ext cx="38" cy="82"/>
                </a:xfrm>
                <a:prstGeom prst="straightConnector1">
                  <a:avLst/>
                </a:prstGeom>
                <a:noFill/>
                <a:ln cap="flat" cmpd="sng" w="12700">
                  <a:solidFill>
                    <a:srgbClr val="4B4B4B"/>
                  </a:solidFill>
                  <a:prstDash val="solid"/>
                  <a:round/>
                  <a:headEnd len="med" w="med" type="none"/>
                  <a:tailEnd len="med" w="med" type="none"/>
                </a:ln>
              </p:spPr>
            </p:cxnSp>
            <p:cxnSp>
              <p:nvCxnSpPr>
                <p:cNvPr id="2480" name="Shape 2480"/>
                <p:cNvCxnSpPr/>
                <p:nvPr/>
              </p:nvCxnSpPr>
              <p:spPr>
                <a:xfrm flipH="1" rot="10800000">
                  <a:off x="1729" y="1356"/>
                  <a:ext cx="22" cy="72"/>
                </a:xfrm>
                <a:prstGeom prst="straightConnector1">
                  <a:avLst/>
                </a:prstGeom>
                <a:noFill/>
                <a:ln cap="flat" cmpd="sng" w="12700">
                  <a:solidFill>
                    <a:srgbClr val="4B4B4B"/>
                  </a:solidFill>
                  <a:prstDash val="solid"/>
                  <a:round/>
                  <a:headEnd len="med" w="med" type="none"/>
                  <a:tailEnd len="med" w="med" type="none"/>
                </a:ln>
              </p:spPr>
            </p:cxnSp>
          </p:grpSp>
        </p:grpSp>
      </p:grpSp>
      <p:grpSp>
        <p:nvGrpSpPr>
          <p:cNvPr id="2481" name="Shape 2481"/>
          <p:cNvGrpSpPr/>
          <p:nvPr/>
        </p:nvGrpSpPr>
        <p:grpSpPr>
          <a:xfrm>
            <a:off x="4015324" y="561103"/>
            <a:ext cx="1287549" cy="2188253"/>
            <a:chOff x="2840" y="1932"/>
            <a:chExt cx="811" cy="1378"/>
          </a:xfrm>
        </p:grpSpPr>
        <p:sp>
          <p:nvSpPr>
            <p:cNvPr id="2482" name="Shape 2482"/>
            <p:cNvSpPr/>
            <p:nvPr/>
          </p:nvSpPr>
          <p:spPr>
            <a:xfrm rot="192300">
              <a:off x="2855" y="2383"/>
              <a:ext cx="232" cy="531"/>
            </a:xfrm>
            <a:custGeom>
              <a:pathLst>
                <a:path extrusionOk="0" h="120000" w="120000">
                  <a:moveTo>
                    <a:pt x="89218" y="6343"/>
                  </a:moveTo>
                  <a:cubicBezTo>
                    <a:pt x="79839" y="0"/>
                    <a:pt x="64208" y="4969"/>
                    <a:pt x="52665" y="6343"/>
                  </a:cubicBezTo>
                  <a:cubicBezTo>
                    <a:pt x="41122" y="7718"/>
                    <a:pt x="27895" y="11101"/>
                    <a:pt x="19959" y="14801"/>
                  </a:cubicBezTo>
                  <a:cubicBezTo>
                    <a:pt x="12024" y="18502"/>
                    <a:pt x="7214" y="20828"/>
                    <a:pt x="4569" y="28334"/>
                  </a:cubicBezTo>
                  <a:cubicBezTo>
                    <a:pt x="1923" y="35841"/>
                    <a:pt x="0" y="47894"/>
                    <a:pt x="4569" y="59629"/>
                  </a:cubicBezTo>
                  <a:cubicBezTo>
                    <a:pt x="9138" y="71365"/>
                    <a:pt x="19959" y="88704"/>
                    <a:pt x="31503" y="98537"/>
                  </a:cubicBezTo>
                  <a:cubicBezTo>
                    <a:pt x="43046" y="108370"/>
                    <a:pt x="67094" y="117674"/>
                    <a:pt x="73827" y="118837"/>
                  </a:cubicBezTo>
                  <a:cubicBezTo>
                    <a:pt x="80561" y="120000"/>
                    <a:pt x="70941" y="109110"/>
                    <a:pt x="71903" y="105303"/>
                  </a:cubicBezTo>
                  <a:cubicBezTo>
                    <a:pt x="72865" y="101497"/>
                    <a:pt x="75511" y="99066"/>
                    <a:pt x="79599" y="96000"/>
                  </a:cubicBezTo>
                  <a:cubicBezTo>
                    <a:pt x="83687" y="92933"/>
                    <a:pt x="90420" y="88493"/>
                    <a:pt x="96913" y="86696"/>
                  </a:cubicBezTo>
                  <a:cubicBezTo>
                    <a:pt x="103406" y="84898"/>
                    <a:pt x="116152" y="92088"/>
                    <a:pt x="118076" y="85004"/>
                  </a:cubicBezTo>
                  <a:cubicBezTo>
                    <a:pt x="120000" y="77920"/>
                    <a:pt x="113507" y="57409"/>
                    <a:pt x="108456" y="44405"/>
                  </a:cubicBezTo>
                  <a:cubicBezTo>
                    <a:pt x="103406" y="31400"/>
                    <a:pt x="98597" y="12687"/>
                    <a:pt x="89218" y="6343"/>
                  </a:cubicBezTo>
                  <a:close/>
                </a:path>
              </a:pathLst>
            </a:custGeom>
            <a:gradFill>
              <a:gsLst>
                <a:gs pos="0">
                  <a:srgbClr val="3A154D"/>
                </a:gs>
                <a:gs pos="100000">
                  <a:srgbClr val="7D2DA6"/>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3" name="Shape 2483"/>
            <p:cNvSpPr/>
            <p:nvPr/>
          </p:nvSpPr>
          <p:spPr>
            <a:xfrm rot="192300">
              <a:off x="3075" y="2936"/>
              <a:ext cx="115" cy="369"/>
            </a:xfrm>
            <a:custGeom>
              <a:pathLst>
                <a:path extrusionOk="0" h="120000" w="120000">
                  <a:moveTo>
                    <a:pt x="74032" y="5779"/>
                  </a:moveTo>
                  <a:cubicBezTo>
                    <a:pt x="63870" y="1368"/>
                    <a:pt x="55161" y="0"/>
                    <a:pt x="44516" y="1825"/>
                  </a:cubicBezTo>
                  <a:cubicBezTo>
                    <a:pt x="34354" y="3498"/>
                    <a:pt x="19354" y="6387"/>
                    <a:pt x="13548" y="16121"/>
                  </a:cubicBezTo>
                  <a:cubicBezTo>
                    <a:pt x="7741" y="25855"/>
                    <a:pt x="0" y="45019"/>
                    <a:pt x="9193" y="60380"/>
                  </a:cubicBezTo>
                  <a:cubicBezTo>
                    <a:pt x="17903" y="75589"/>
                    <a:pt x="51774" y="98250"/>
                    <a:pt x="65806" y="107832"/>
                  </a:cubicBezTo>
                  <a:cubicBezTo>
                    <a:pt x="79838" y="117414"/>
                    <a:pt x="88548" y="120000"/>
                    <a:pt x="91935" y="117870"/>
                  </a:cubicBezTo>
                  <a:cubicBezTo>
                    <a:pt x="95322" y="115741"/>
                    <a:pt x="90483" y="105855"/>
                    <a:pt x="88548" y="95361"/>
                  </a:cubicBezTo>
                  <a:cubicBezTo>
                    <a:pt x="86129" y="85019"/>
                    <a:pt x="73548" y="66768"/>
                    <a:pt x="78387" y="55361"/>
                  </a:cubicBezTo>
                  <a:cubicBezTo>
                    <a:pt x="83225" y="43954"/>
                    <a:pt x="120000" y="34676"/>
                    <a:pt x="119032" y="26463"/>
                  </a:cubicBezTo>
                  <a:cubicBezTo>
                    <a:pt x="118064" y="18250"/>
                    <a:pt x="83225" y="10038"/>
                    <a:pt x="74032" y="5779"/>
                  </a:cubicBezTo>
                  <a:close/>
                </a:path>
              </a:pathLst>
            </a:custGeom>
            <a:gradFill>
              <a:gsLst>
                <a:gs pos="0">
                  <a:srgbClr val="E3C929"/>
                </a:gs>
                <a:gs pos="100000">
                  <a:srgbClr val="695D13"/>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4" name="Shape 2484"/>
            <p:cNvSpPr/>
            <p:nvPr/>
          </p:nvSpPr>
          <p:spPr>
            <a:xfrm rot="192300">
              <a:off x="3326" y="2940"/>
              <a:ext cx="149" cy="365"/>
            </a:xfrm>
            <a:custGeom>
              <a:pathLst>
                <a:path extrusionOk="0" h="120000" w="120000">
                  <a:moveTo>
                    <a:pt x="36603" y="7058"/>
                  </a:moveTo>
                  <a:cubicBezTo>
                    <a:pt x="41509" y="1994"/>
                    <a:pt x="47547" y="0"/>
                    <a:pt x="56226" y="920"/>
                  </a:cubicBezTo>
                  <a:cubicBezTo>
                    <a:pt x="64905" y="1841"/>
                    <a:pt x="78490" y="3529"/>
                    <a:pt x="88301" y="12583"/>
                  </a:cubicBezTo>
                  <a:cubicBezTo>
                    <a:pt x="98490" y="21790"/>
                    <a:pt x="115471" y="40051"/>
                    <a:pt x="117735" y="55703"/>
                  </a:cubicBezTo>
                  <a:cubicBezTo>
                    <a:pt x="120000" y="71355"/>
                    <a:pt x="107547" y="96061"/>
                    <a:pt x="102641" y="106496"/>
                  </a:cubicBezTo>
                  <a:cubicBezTo>
                    <a:pt x="97735" y="116777"/>
                    <a:pt x="92830" y="120000"/>
                    <a:pt x="89056" y="118158"/>
                  </a:cubicBezTo>
                  <a:cubicBezTo>
                    <a:pt x="84905" y="116470"/>
                    <a:pt x="83018" y="106342"/>
                    <a:pt x="78490" y="96061"/>
                  </a:cubicBezTo>
                  <a:cubicBezTo>
                    <a:pt x="73962" y="85626"/>
                    <a:pt x="74716" y="67672"/>
                    <a:pt x="62264" y="56010"/>
                  </a:cubicBezTo>
                  <a:cubicBezTo>
                    <a:pt x="49811" y="44347"/>
                    <a:pt x="8301" y="34526"/>
                    <a:pt x="4150" y="26393"/>
                  </a:cubicBezTo>
                  <a:cubicBezTo>
                    <a:pt x="0" y="18260"/>
                    <a:pt x="29811" y="11048"/>
                    <a:pt x="36603" y="7058"/>
                  </a:cubicBezTo>
                  <a:close/>
                </a:path>
              </a:pathLst>
            </a:custGeom>
            <a:gradFill>
              <a:gsLst>
                <a:gs pos="0">
                  <a:srgbClr val="E3C929"/>
                </a:gs>
                <a:gs pos="100000">
                  <a:srgbClr val="695D13"/>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5" name="Shape 2485"/>
            <p:cNvSpPr/>
            <p:nvPr/>
          </p:nvSpPr>
          <p:spPr>
            <a:xfrm rot="192300">
              <a:off x="3175" y="3045"/>
              <a:ext cx="198" cy="90"/>
            </a:xfrm>
            <a:custGeom>
              <a:pathLst>
                <a:path extrusionOk="0" h="120000" w="120000">
                  <a:moveTo>
                    <a:pt x="35094" y="12307"/>
                  </a:moveTo>
                  <a:cubicBezTo>
                    <a:pt x="22924" y="22769"/>
                    <a:pt x="20377" y="54769"/>
                    <a:pt x="16981" y="71384"/>
                  </a:cubicBezTo>
                  <a:cubicBezTo>
                    <a:pt x="13584" y="88000"/>
                    <a:pt x="0" y="104000"/>
                    <a:pt x="14716" y="110769"/>
                  </a:cubicBezTo>
                  <a:cubicBezTo>
                    <a:pt x="29433" y="117538"/>
                    <a:pt x="90566" y="120000"/>
                    <a:pt x="105283" y="110769"/>
                  </a:cubicBezTo>
                  <a:cubicBezTo>
                    <a:pt x="120000" y="101538"/>
                    <a:pt x="105566" y="73846"/>
                    <a:pt x="103018" y="56615"/>
                  </a:cubicBezTo>
                  <a:cubicBezTo>
                    <a:pt x="100471" y="39384"/>
                    <a:pt x="100754" y="14769"/>
                    <a:pt x="89433" y="7384"/>
                  </a:cubicBezTo>
                  <a:cubicBezTo>
                    <a:pt x="78113" y="0"/>
                    <a:pt x="47264" y="1846"/>
                    <a:pt x="35094" y="12307"/>
                  </a:cubicBezTo>
                  <a:close/>
                </a:path>
              </a:pathLst>
            </a:custGeom>
            <a:gradFill>
              <a:gsLst>
                <a:gs pos="0">
                  <a:srgbClr val="232323"/>
                </a:gs>
                <a:gs pos="50000">
                  <a:srgbClr val="4B4B4B"/>
                </a:gs>
                <a:gs pos="100000">
                  <a:srgbClr val="232323"/>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6" name="Shape 2486"/>
            <p:cNvSpPr/>
            <p:nvPr/>
          </p:nvSpPr>
          <p:spPr>
            <a:xfrm rot="192300">
              <a:off x="2990" y="1968"/>
              <a:ext cx="497" cy="1104"/>
            </a:xfrm>
            <a:custGeom>
              <a:pathLst>
                <a:path extrusionOk="0" h="120000" w="120000">
                  <a:moveTo>
                    <a:pt x="54135" y="203"/>
                  </a:moveTo>
                  <a:cubicBezTo>
                    <a:pt x="44548" y="406"/>
                    <a:pt x="33045" y="661"/>
                    <a:pt x="24360" y="7118"/>
                  </a:cubicBezTo>
                  <a:cubicBezTo>
                    <a:pt x="15676" y="13576"/>
                    <a:pt x="3609" y="26796"/>
                    <a:pt x="1804" y="38847"/>
                  </a:cubicBezTo>
                  <a:cubicBezTo>
                    <a:pt x="0" y="50898"/>
                    <a:pt x="5075" y="67271"/>
                    <a:pt x="13533" y="79525"/>
                  </a:cubicBezTo>
                  <a:cubicBezTo>
                    <a:pt x="21992" y="91779"/>
                    <a:pt x="39699" y="106169"/>
                    <a:pt x="52330" y="112474"/>
                  </a:cubicBezTo>
                  <a:cubicBezTo>
                    <a:pt x="64962" y="118779"/>
                    <a:pt x="79398" y="120000"/>
                    <a:pt x="89323" y="117355"/>
                  </a:cubicBezTo>
                  <a:cubicBezTo>
                    <a:pt x="99248" y="114711"/>
                    <a:pt x="106917" y="104745"/>
                    <a:pt x="111879" y="96610"/>
                  </a:cubicBezTo>
                  <a:cubicBezTo>
                    <a:pt x="116842" y="88474"/>
                    <a:pt x="120000" y="80135"/>
                    <a:pt x="119097" y="68542"/>
                  </a:cubicBezTo>
                  <a:cubicBezTo>
                    <a:pt x="118195" y="56949"/>
                    <a:pt x="112669" y="37474"/>
                    <a:pt x="106466" y="27050"/>
                  </a:cubicBezTo>
                  <a:cubicBezTo>
                    <a:pt x="100263" y="16627"/>
                    <a:pt x="90789" y="10372"/>
                    <a:pt x="82105" y="5898"/>
                  </a:cubicBezTo>
                  <a:cubicBezTo>
                    <a:pt x="73421" y="1423"/>
                    <a:pt x="63721" y="0"/>
                    <a:pt x="54135" y="203"/>
                  </a:cubicBezTo>
                  <a:close/>
                </a:path>
              </a:pathLst>
            </a:custGeom>
            <a:gradFill>
              <a:gsLst>
                <a:gs pos="0">
                  <a:srgbClr val="66CCFF"/>
                </a:gs>
                <a:gs pos="50000">
                  <a:schemeClr val="hlink"/>
                </a:gs>
                <a:gs pos="100000">
                  <a:srgbClr val="66CCFF"/>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7" name="Shape 2487"/>
            <p:cNvSpPr/>
            <p:nvPr/>
          </p:nvSpPr>
          <p:spPr>
            <a:xfrm rot="192300">
              <a:off x="3045" y="1955"/>
              <a:ext cx="412" cy="278"/>
            </a:xfrm>
            <a:custGeom>
              <a:pathLst>
                <a:path extrusionOk="0" h="120000" w="120000">
                  <a:moveTo>
                    <a:pt x="0" y="101677"/>
                  </a:moveTo>
                  <a:cubicBezTo>
                    <a:pt x="2850" y="115369"/>
                    <a:pt x="41266" y="94228"/>
                    <a:pt x="58642" y="95234"/>
                  </a:cubicBezTo>
                  <a:cubicBezTo>
                    <a:pt x="76018" y="96241"/>
                    <a:pt x="94343" y="104295"/>
                    <a:pt x="104253" y="108120"/>
                  </a:cubicBezTo>
                  <a:cubicBezTo>
                    <a:pt x="114162" y="111946"/>
                    <a:pt x="116742" y="120000"/>
                    <a:pt x="118371" y="117785"/>
                  </a:cubicBezTo>
                  <a:cubicBezTo>
                    <a:pt x="120000" y="115570"/>
                    <a:pt x="119592" y="111140"/>
                    <a:pt x="114027" y="95234"/>
                  </a:cubicBezTo>
                  <a:cubicBezTo>
                    <a:pt x="108461" y="79328"/>
                    <a:pt x="96787" y="36442"/>
                    <a:pt x="84705" y="22751"/>
                  </a:cubicBezTo>
                  <a:cubicBezTo>
                    <a:pt x="72624" y="9060"/>
                    <a:pt x="55384" y="0"/>
                    <a:pt x="41266" y="13087"/>
                  </a:cubicBezTo>
                  <a:cubicBezTo>
                    <a:pt x="27149" y="26174"/>
                    <a:pt x="8552" y="83154"/>
                    <a:pt x="0" y="101677"/>
                  </a:cubicBezTo>
                  <a:close/>
                </a:path>
              </a:pathLst>
            </a:custGeom>
            <a:gradFill>
              <a:gsLst>
                <a:gs pos="0">
                  <a:srgbClr val="495758"/>
                </a:gs>
                <a:gs pos="50000">
                  <a:srgbClr val="9EBCBF"/>
                </a:gs>
                <a:gs pos="100000">
                  <a:srgbClr val="495758"/>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8" name="Shape 2488"/>
            <p:cNvSpPr/>
            <p:nvPr/>
          </p:nvSpPr>
          <p:spPr>
            <a:xfrm rot="192300">
              <a:off x="2984" y="1959"/>
              <a:ext cx="281" cy="498"/>
            </a:xfrm>
            <a:custGeom>
              <a:pathLst>
                <a:path extrusionOk="0" h="120000" w="120000">
                  <a:moveTo>
                    <a:pt x="93444" y="8442"/>
                  </a:moveTo>
                  <a:cubicBezTo>
                    <a:pt x="82063" y="0"/>
                    <a:pt x="61697" y="12833"/>
                    <a:pt x="48718" y="21951"/>
                  </a:cubicBezTo>
                  <a:cubicBezTo>
                    <a:pt x="35740" y="31069"/>
                    <a:pt x="21564" y="48968"/>
                    <a:pt x="15174" y="63377"/>
                  </a:cubicBezTo>
                  <a:cubicBezTo>
                    <a:pt x="8785" y="77786"/>
                    <a:pt x="0" y="99061"/>
                    <a:pt x="10382" y="108405"/>
                  </a:cubicBezTo>
                  <a:cubicBezTo>
                    <a:pt x="20765" y="117748"/>
                    <a:pt x="61297" y="120000"/>
                    <a:pt x="77470" y="119212"/>
                  </a:cubicBezTo>
                  <a:cubicBezTo>
                    <a:pt x="93643" y="118424"/>
                    <a:pt x="101231" y="111669"/>
                    <a:pt x="107820" y="103902"/>
                  </a:cubicBezTo>
                  <a:cubicBezTo>
                    <a:pt x="114409" y="96135"/>
                    <a:pt x="120000" y="88142"/>
                    <a:pt x="117404" y="72382"/>
                  </a:cubicBezTo>
                  <a:cubicBezTo>
                    <a:pt x="114808" y="56622"/>
                    <a:pt x="104825" y="16885"/>
                    <a:pt x="93444" y="8442"/>
                  </a:cubicBezTo>
                  <a:close/>
                </a:path>
              </a:pathLst>
            </a:custGeom>
            <a:gradFill>
              <a:gsLst>
                <a:gs pos="0">
                  <a:srgbClr val="AFBEBA"/>
                </a:gs>
                <a:gs pos="100000">
                  <a:srgbClr val="E1F5EF"/>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89" name="Shape 2489"/>
            <p:cNvSpPr/>
            <p:nvPr/>
          </p:nvSpPr>
          <p:spPr>
            <a:xfrm rot="192300">
              <a:off x="2969" y="1940"/>
              <a:ext cx="320" cy="543"/>
            </a:xfrm>
            <a:custGeom>
              <a:pathLst>
                <a:path extrusionOk="0" h="120000" w="120000">
                  <a:moveTo>
                    <a:pt x="8921" y="101808"/>
                  </a:moveTo>
                  <a:cubicBezTo>
                    <a:pt x="4373" y="103462"/>
                    <a:pt x="0" y="112144"/>
                    <a:pt x="7521" y="115038"/>
                  </a:cubicBezTo>
                  <a:cubicBezTo>
                    <a:pt x="15043" y="117932"/>
                    <a:pt x="40583" y="118656"/>
                    <a:pt x="53702" y="119173"/>
                  </a:cubicBezTo>
                  <a:cubicBezTo>
                    <a:pt x="66822" y="119689"/>
                    <a:pt x="76793" y="120000"/>
                    <a:pt x="85889" y="118346"/>
                  </a:cubicBezTo>
                  <a:cubicBezTo>
                    <a:pt x="94985" y="116692"/>
                    <a:pt x="102682" y="114315"/>
                    <a:pt x="108279" y="109250"/>
                  </a:cubicBezTo>
                  <a:cubicBezTo>
                    <a:pt x="113877" y="104186"/>
                    <a:pt x="118950" y="98811"/>
                    <a:pt x="119475" y="87751"/>
                  </a:cubicBezTo>
                  <a:cubicBezTo>
                    <a:pt x="120000" y="76692"/>
                    <a:pt x="115451" y="56744"/>
                    <a:pt x="111078" y="43100"/>
                  </a:cubicBezTo>
                  <a:cubicBezTo>
                    <a:pt x="106705" y="29457"/>
                    <a:pt x="98483" y="11782"/>
                    <a:pt x="92886" y="5891"/>
                  </a:cubicBezTo>
                  <a:cubicBezTo>
                    <a:pt x="87288" y="0"/>
                    <a:pt x="78017" y="3307"/>
                    <a:pt x="77492" y="7545"/>
                  </a:cubicBezTo>
                  <a:cubicBezTo>
                    <a:pt x="76967" y="11782"/>
                    <a:pt x="86413" y="22532"/>
                    <a:pt x="90087" y="31524"/>
                  </a:cubicBezTo>
                  <a:cubicBezTo>
                    <a:pt x="93760" y="40516"/>
                    <a:pt x="98309" y="51886"/>
                    <a:pt x="99883" y="61291"/>
                  </a:cubicBezTo>
                  <a:cubicBezTo>
                    <a:pt x="101457" y="70697"/>
                    <a:pt x="101457" y="80826"/>
                    <a:pt x="99883" y="87751"/>
                  </a:cubicBezTo>
                  <a:cubicBezTo>
                    <a:pt x="98309" y="94677"/>
                    <a:pt x="94985" y="99224"/>
                    <a:pt x="90087" y="102635"/>
                  </a:cubicBezTo>
                  <a:cubicBezTo>
                    <a:pt x="85189" y="106046"/>
                    <a:pt x="79591" y="108010"/>
                    <a:pt x="70495" y="108423"/>
                  </a:cubicBezTo>
                  <a:cubicBezTo>
                    <a:pt x="61399" y="108837"/>
                    <a:pt x="45830" y="105943"/>
                    <a:pt x="35510" y="105116"/>
                  </a:cubicBezTo>
                  <a:cubicBezTo>
                    <a:pt x="25189" y="104289"/>
                    <a:pt x="13469" y="100155"/>
                    <a:pt x="8921" y="101808"/>
                  </a:cubicBezTo>
                  <a:close/>
                </a:path>
              </a:pathLst>
            </a:custGeom>
            <a:gradFill>
              <a:gsLst>
                <a:gs pos="0">
                  <a:srgbClr val="7D2DA6"/>
                </a:gs>
                <a:gs pos="100000">
                  <a:srgbClr val="3A154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0" name="Shape 2490"/>
            <p:cNvSpPr/>
            <p:nvPr/>
          </p:nvSpPr>
          <p:spPr>
            <a:xfrm rot="192300">
              <a:off x="3202" y="2490"/>
              <a:ext cx="97" cy="97"/>
            </a:xfrm>
            <a:prstGeom prst="ellipse">
              <a:avLst/>
            </a:prstGeom>
            <a:gradFill>
              <a:gsLst>
                <a:gs pos="0">
                  <a:srgbClr val="7D2DA6"/>
                </a:gs>
                <a:gs pos="100000">
                  <a:srgbClr val="3A154D"/>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91" name="Shape 2491"/>
            <p:cNvSpPr/>
            <p:nvPr/>
          </p:nvSpPr>
          <p:spPr>
            <a:xfrm rot="192300">
              <a:off x="3201" y="2642"/>
              <a:ext cx="97" cy="97"/>
            </a:xfrm>
            <a:prstGeom prst="ellipse">
              <a:avLst/>
            </a:prstGeom>
            <a:gradFill>
              <a:gsLst>
                <a:gs pos="0">
                  <a:srgbClr val="7D2DA6"/>
                </a:gs>
                <a:gs pos="100000">
                  <a:srgbClr val="3A154D"/>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92" name="Shape 2492"/>
            <p:cNvSpPr/>
            <p:nvPr/>
          </p:nvSpPr>
          <p:spPr>
            <a:xfrm rot="192300">
              <a:off x="3206" y="2783"/>
              <a:ext cx="97" cy="97"/>
            </a:xfrm>
            <a:prstGeom prst="ellipse">
              <a:avLst/>
            </a:prstGeom>
            <a:gradFill>
              <a:gsLst>
                <a:gs pos="0">
                  <a:srgbClr val="7D2DA6"/>
                </a:gs>
                <a:gs pos="100000">
                  <a:srgbClr val="3A154D"/>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93" name="Shape 2493"/>
            <p:cNvSpPr/>
            <p:nvPr/>
          </p:nvSpPr>
          <p:spPr>
            <a:xfrm rot="192300">
              <a:off x="3214" y="2505"/>
              <a:ext cx="73" cy="67"/>
            </a:xfrm>
            <a:prstGeom prst="ellipse">
              <a:avLst/>
            </a:prstGeom>
            <a:gradFill>
              <a:gsLst>
                <a:gs pos="0">
                  <a:srgbClr val="68716F"/>
                </a:gs>
                <a:gs pos="50000">
                  <a:srgbClr val="E1F5EF"/>
                </a:gs>
                <a:gs pos="100000">
                  <a:srgbClr val="68716F"/>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94" name="Shape 2494"/>
            <p:cNvSpPr/>
            <p:nvPr/>
          </p:nvSpPr>
          <p:spPr>
            <a:xfrm rot="192300">
              <a:off x="3214" y="2657"/>
              <a:ext cx="73" cy="67"/>
            </a:xfrm>
            <a:prstGeom prst="ellipse">
              <a:avLst/>
            </a:prstGeom>
            <a:gradFill>
              <a:gsLst>
                <a:gs pos="0">
                  <a:srgbClr val="68716F"/>
                </a:gs>
                <a:gs pos="50000">
                  <a:srgbClr val="E1F5EF"/>
                </a:gs>
                <a:gs pos="100000">
                  <a:srgbClr val="68716F"/>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95" name="Shape 2495"/>
            <p:cNvSpPr/>
            <p:nvPr/>
          </p:nvSpPr>
          <p:spPr>
            <a:xfrm rot="192300">
              <a:off x="3217" y="2799"/>
              <a:ext cx="73" cy="67"/>
            </a:xfrm>
            <a:prstGeom prst="ellipse">
              <a:avLst/>
            </a:prstGeom>
            <a:gradFill>
              <a:gsLst>
                <a:gs pos="0">
                  <a:srgbClr val="68716F"/>
                </a:gs>
                <a:gs pos="50000">
                  <a:srgbClr val="E1F5EF"/>
                </a:gs>
                <a:gs pos="100000">
                  <a:srgbClr val="68716F"/>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96" name="Shape 2496"/>
            <p:cNvSpPr/>
            <p:nvPr/>
          </p:nvSpPr>
          <p:spPr>
            <a:xfrm rot="192300">
              <a:off x="3352" y="2327"/>
              <a:ext cx="79" cy="79"/>
            </a:xfrm>
            <a:custGeom>
              <a:pathLst>
                <a:path extrusionOk="0" h="120000" w="120000">
                  <a:moveTo>
                    <a:pt x="14911" y="106428"/>
                  </a:moveTo>
                  <a:cubicBezTo>
                    <a:pt x="710" y="92857"/>
                    <a:pt x="0" y="30000"/>
                    <a:pt x="14911" y="15000"/>
                  </a:cubicBezTo>
                  <a:cubicBezTo>
                    <a:pt x="29822" y="0"/>
                    <a:pt x="91597" y="1428"/>
                    <a:pt x="105798" y="15000"/>
                  </a:cubicBezTo>
                  <a:cubicBezTo>
                    <a:pt x="120000" y="28571"/>
                    <a:pt x="113609" y="80714"/>
                    <a:pt x="100118" y="95000"/>
                  </a:cubicBezTo>
                  <a:cubicBezTo>
                    <a:pt x="86627" y="109285"/>
                    <a:pt x="29112" y="120000"/>
                    <a:pt x="14911" y="106428"/>
                  </a:cubicBezTo>
                  <a:close/>
                </a:path>
              </a:pathLst>
            </a:custGeom>
            <a:gradFill>
              <a:gsLst>
                <a:gs pos="0">
                  <a:srgbClr val="646464"/>
                </a:gs>
                <a:gs pos="50000">
                  <a:srgbClr val="D9D9D9"/>
                </a:gs>
                <a:gs pos="100000">
                  <a:srgbClr val="646464"/>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7" name="Shape 2497"/>
            <p:cNvSpPr/>
            <p:nvPr/>
          </p:nvSpPr>
          <p:spPr>
            <a:xfrm rot="192300">
              <a:off x="3333" y="2377"/>
              <a:ext cx="125" cy="332"/>
            </a:xfrm>
            <a:custGeom>
              <a:pathLst>
                <a:path extrusionOk="0" h="120000" w="120000">
                  <a:moveTo>
                    <a:pt x="57761" y="3554"/>
                  </a:moveTo>
                  <a:cubicBezTo>
                    <a:pt x="44776" y="4231"/>
                    <a:pt x="20597" y="0"/>
                    <a:pt x="11194" y="8970"/>
                  </a:cubicBezTo>
                  <a:cubicBezTo>
                    <a:pt x="1791" y="17940"/>
                    <a:pt x="0" y="40789"/>
                    <a:pt x="447" y="57715"/>
                  </a:cubicBezTo>
                  <a:cubicBezTo>
                    <a:pt x="895" y="74640"/>
                    <a:pt x="447" y="101043"/>
                    <a:pt x="14776" y="110521"/>
                  </a:cubicBezTo>
                  <a:cubicBezTo>
                    <a:pt x="29104" y="120000"/>
                    <a:pt x="69850" y="115768"/>
                    <a:pt x="86417" y="114583"/>
                  </a:cubicBezTo>
                  <a:cubicBezTo>
                    <a:pt x="102985" y="113399"/>
                    <a:pt x="110149" y="110691"/>
                    <a:pt x="115074" y="103751"/>
                  </a:cubicBezTo>
                  <a:cubicBezTo>
                    <a:pt x="120000" y="96812"/>
                    <a:pt x="116865" y="85980"/>
                    <a:pt x="115074" y="72609"/>
                  </a:cubicBezTo>
                  <a:cubicBezTo>
                    <a:pt x="113283" y="59238"/>
                    <a:pt x="108358" y="35204"/>
                    <a:pt x="104328" y="23864"/>
                  </a:cubicBezTo>
                  <a:cubicBezTo>
                    <a:pt x="100298" y="12524"/>
                    <a:pt x="99402" y="8462"/>
                    <a:pt x="90000" y="4908"/>
                  </a:cubicBezTo>
                  <a:cubicBezTo>
                    <a:pt x="80597" y="1354"/>
                    <a:pt x="70746" y="2877"/>
                    <a:pt x="57761" y="3554"/>
                  </a:cubicBezTo>
                  <a:close/>
                </a:path>
              </a:pathLst>
            </a:custGeom>
            <a:gradFill>
              <a:gsLst>
                <a:gs pos="0">
                  <a:srgbClr val="695D13"/>
                </a:gs>
                <a:gs pos="50000">
                  <a:srgbClr val="E3C929"/>
                </a:gs>
                <a:gs pos="100000">
                  <a:srgbClr val="695D13"/>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8" name="Shape 2498"/>
            <p:cNvSpPr/>
            <p:nvPr/>
          </p:nvSpPr>
          <p:spPr>
            <a:xfrm rot="192300">
              <a:off x="3323" y="2513"/>
              <a:ext cx="129" cy="93"/>
            </a:xfrm>
            <a:custGeom>
              <a:pathLst>
                <a:path extrusionOk="0" h="120000" w="120000">
                  <a:moveTo>
                    <a:pt x="8664" y="10200"/>
                  </a:moveTo>
                  <a:cubicBezTo>
                    <a:pt x="15162" y="0"/>
                    <a:pt x="32490" y="26400"/>
                    <a:pt x="43321" y="29400"/>
                  </a:cubicBezTo>
                  <a:cubicBezTo>
                    <a:pt x="54151" y="32400"/>
                    <a:pt x="62815" y="32400"/>
                    <a:pt x="74512" y="29400"/>
                  </a:cubicBezTo>
                  <a:cubicBezTo>
                    <a:pt x="86209" y="26400"/>
                    <a:pt x="105703" y="0"/>
                    <a:pt x="112635" y="10200"/>
                  </a:cubicBezTo>
                  <a:cubicBezTo>
                    <a:pt x="119566" y="20400"/>
                    <a:pt x="120000" y="74400"/>
                    <a:pt x="116101" y="91800"/>
                  </a:cubicBezTo>
                  <a:cubicBezTo>
                    <a:pt x="112202" y="109200"/>
                    <a:pt x="100072" y="111600"/>
                    <a:pt x="88375" y="115800"/>
                  </a:cubicBezTo>
                  <a:cubicBezTo>
                    <a:pt x="76678" y="120000"/>
                    <a:pt x="60649" y="120000"/>
                    <a:pt x="46787" y="115800"/>
                  </a:cubicBezTo>
                  <a:cubicBezTo>
                    <a:pt x="32924" y="111600"/>
                    <a:pt x="10397" y="108000"/>
                    <a:pt x="5198" y="91800"/>
                  </a:cubicBezTo>
                  <a:cubicBezTo>
                    <a:pt x="0" y="75600"/>
                    <a:pt x="2166" y="20400"/>
                    <a:pt x="8664" y="10200"/>
                  </a:cubicBezTo>
                  <a:close/>
                </a:path>
              </a:pathLst>
            </a:custGeom>
            <a:gradFill>
              <a:gsLst>
                <a:gs pos="0">
                  <a:srgbClr val="475E76"/>
                </a:gs>
                <a:gs pos="50000">
                  <a:srgbClr val="99CCFF"/>
                </a:gs>
                <a:gs pos="100000">
                  <a:srgbClr val="475E7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99" name="Shape 2499"/>
            <p:cNvSpPr/>
            <p:nvPr/>
          </p:nvSpPr>
          <p:spPr>
            <a:xfrm rot="192300">
              <a:off x="2998" y="2422"/>
              <a:ext cx="19" cy="21"/>
            </a:xfrm>
            <a:prstGeom prst="ellipse">
              <a:avLst/>
            </a:prstGeom>
            <a:gradFill>
              <a:gsLst>
                <a:gs pos="0">
                  <a:schemeClr val="accent1"/>
                </a:gs>
                <a:gs pos="100000">
                  <a:srgbClr val="008F6B"/>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0" name="Shape 2500"/>
            <p:cNvSpPr/>
            <p:nvPr/>
          </p:nvSpPr>
          <p:spPr>
            <a:xfrm rot="192300">
              <a:off x="3084" y="2442"/>
              <a:ext cx="19" cy="22"/>
            </a:xfrm>
            <a:prstGeom prst="ellipse">
              <a:avLst/>
            </a:prstGeom>
            <a:gradFill>
              <a:gsLst>
                <a:gs pos="0">
                  <a:schemeClr val="accent1"/>
                </a:gs>
                <a:gs pos="100000">
                  <a:srgbClr val="008F6B"/>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1" name="Shape 2501"/>
            <p:cNvSpPr/>
            <p:nvPr/>
          </p:nvSpPr>
          <p:spPr>
            <a:xfrm rot="192300">
              <a:off x="3201" y="2427"/>
              <a:ext cx="19" cy="22"/>
            </a:xfrm>
            <a:prstGeom prst="ellipse">
              <a:avLst/>
            </a:prstGeom>
            <a:gradFill>
              <a:gsLst>
                <a:gs pos="0">
                  <a:schemeClr val="accent1"/>
                </a:gs>
                <a:gs pos="100000">
                  <a:srgbClr val="008F6B"/>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2" name="Shape 2502"/>
            <p:cNvSpPr/>
            <p:nvPr/>
          </p:nvSpPr>
          <p:spPr>
            <a:xfrm rot="192300">
              <a:off x="3249" y="2323"/>
              <a:ext cx="17" cy="22"/>
            </a:xfrm>
            <a:prstGeom prst="ellipse">
              <a:avLst/>
            </a:prstGeom>
            <a:gradFill>
              <a:gsLst>
                <a:gs pos="0">
                  <a:schemeClr val="accent1"/>
                </a:gs>
                <a:gs pos="100000">
                  <a:srgbClr val="008F6B"/>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3" name="Shape 2503"/>
            <p:cNvSpPr/>
            <p:nvPr/>
          </p:nvSpPr>
          <p:spPr>
            <a:xfrm rot="192300">
              <a:off x="3249" y="2206"/>
              <a:ext cx="19" cy="21"/>
            </a:xfrm>
            <a:prstGeom prst="ellipse">
              <a:avLst/>
            </a:prstGeom>
            <a:gradFill>
              <a:gsLst>
                <a:gs pos="0">
                  <a:schemeClr val="accent1"/>
                </a:gs>
                <a:gs pos="100000">
                  <a:srgbClr val="008F6B"/>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4" name="Shape 2504"/>
            <p:cNvSpPr/>
            <p:nvPr/>
          </p:nvSpPr>
          <p:spPr>
            <a:xfrm rot="192300">
              <a:off x="3228" y="2081"/>
              <a:ext cx="19" cy="22"/>
            </a:xfrm>
            <a:prstGeom prst="ellipse">
              <a:avLst/>
            </a:prstGeom>
            <a:gradFill>
              <a:gsLst>
                <a:gs pos="0">
                  <a:schemeClr val="accent1"/>
                </a:gs>
                <a:gs pos="100000">
                  <a:srgbClr val="008F6B"/>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5" name="Shape 2505"/>
            <p:cNvSpPr/>
            <p:nvPr/>
          </p:nvSpPr>
          <p:spPr>
            <a:xfrm rot="192300">
              <a:off x="3206" y="1983"/>
              <a:ext cx="19" cy="21"/>
            </a:xfrm>
            <a:prstGeom prst="ellipse">
              <a:avLst/>
            </a:prstGeom>
            <a:gradFill>
              <a:gsLst>
                <a:gs pos="0">
                  <a:schemeClr val="accent1"/>
                </a:gs>
                <a:gs pos="100000">
                  <a:srgbClr val="008F6B"/>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6" name="Shape 2506"/>
            <p:cNvSpPr/>
            <p:nvPr/>
          </p:nvSpPr>
          <p:spPr>
            <a:xfrm rot="192300">
              <a:off x="3407" y="2543"/>
              <a:ext cx="144" cy="94"/>
            </a:xfrm>
            <a:custGeom>
              <a:pathLst>
                <a:path extrusionOk="0" h="120000" w="120000">
                  <a:moveTo>
                    <a:pt x="12897" y="15384"/>
                  </a:moveTo>
                  <a:cubicBezTo>
                    <a:pt x="25794" y="0"/>
                    <a:pt x="86915" y="2307"/>
                    <a:pt x="102616" y="15384"/>
                  </a:cubicBezTo>
                  <a:cubicBezTo>
                    <a:pt x="118317" y="28461"/>
                    <a:pt x="120000" y="80000"/>
                    <a:pt x="107102" y="95384"/>
                  </a:cubicBezTo>
                  <a:cubicBezTo>
                    <a:pt x="94205" y="110769"/>
                    <a:pt x="40373" y="120000"/>
                    <a:pt x="26355" y="107692"/>
                  </a:cubicBezTo>
                  <a:cubicBezTo>
                    <a:pt x="12336" y="95384"/>
                    <a:pt x="0" y="30769"/>
                    <a:pt x="12897" y="15384"/>
                  </a:cubicBezTo>
                  <a:close/>
                </a:path>
              </a:pathLst>
            </a:custGeom>
            <a:gradFill>
              <a:gsLst>
                <a:gs pos="0">
                  <a:srgbClr val="475E76"/>
                </a:gs>
                <a:gs pos="50000">
                  <a:srgbClr val="99CCFF"/>
                </a:gs>
                <a:gs pos="100000">
                  <a:srgbClr val="475E7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7" name="Shape 2507"/>
            <p:cNvSpPr/>
            <p:nvPr/>
          </p:nvSpPr>
          <p:spPr>
            <a:xfrm rot="192300">
              <a:off x="3539" y="2400"/>
              <a:ext cx="89" cy="70"/>
            </a:xfrm>
            <a:custGeom>
              <a:pathLst>
                <a:path extrusionOk="0" h="120000" w="120000">
                  <a:moveTo>
                    <a:pt x="15000" y="116842"/>
                  </a:moveTo>
                  <a:cubicBezTo>
                    <a:pt x="2500" y="101842"/>
                    <a:pt x="0" y="31578"/>
                    <a:pt x="15000" y="15789"/>
                  </a:cubicBezTo>
                  <a:cubicBezTo>
                    <a:pt x="30000" y="0"/>
                    <a:pt x="90000" y="7105"/>
                    <a:pt x="105000" y="22105"/>
                  </a:cubicBezTo>
                  <a:cubicBezTo>
                    <a:pt x="120000" y="37105"/>
                    <a:pt x="120000" y="88421"/>
                    <a:pt x="105000" y="104210"/>
                  </a:cubicBezTo>
                  <a:cubicBezTo>
                    <a:pt x="90000" y="120000"/>
                    <a:pt x="33750" y="114473"/>
                    <a:pt x="15000" y="116842"/>
                  </a:cubicBezTo>
                  <a:close/>
                </a:path>
              </a:pathLst>
            </a:custGeom>
            <a:gradFill>
              <a:gsLst>
                <a:gs pos="0">
                  <a:srgbClr val="646464"/>
                </a:gs>
                <a:gs pos="50000">
                  <a:srgbClr val="D9D9D9"/>
                </a:gs>
                <a:gs pos="100000">
                  <a:srgbClr val="646464"/>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8" name="Shape 2508"/>
            <p:cNvSpPr/>
            <p:nvPr/>
          </p:nvSpPr>
          <p:spPr>
            <a:xfrm rot="192300">
              <a:off x="3509" y="2439"/>
              <a:ext cx="132" cy="304"/>
            </a:xfrm>
            <a:custGeom>
              <a:pathLst>
                <a:path extrusionOk="0" h="120000" w="120000">
                  <a:moveTo>
                    <a:pt x="92535" y="3882"/>
                  </a:moveTo>
                  <a:cubicBezTo>
                    <a:pt x="76901" y="3143"/>
                    <a:pt x="29577" y="0"/>
                    <a:pt x="14788" y="8320"/>
                  </a:cubicBezTo>
                  <a:cubicBezTo>
                    <a:pt x="0" y="16640"/>
                    <a:pt x="2535" y="37719"/>
                    <a:pt x="4647" y="54175"/>
                  </a:cubicBezTo>
                  <a:cubicBezTo>
                    <a:pt x="6760" y="70631"/>
                    <a:pt x="16901" y="96517"/>
                    <a:pt x="28309" y="107426"/>
                  </a:cubicBezTo>
                  <a:cubicBezTo>
                    <a:pt x="39718" y="118335"/>
                    <a:pt x="58309" y="120000"/>
                    <a:pt x="72253" y="119260"/>
                  </a:cubicBezTo>
                  <a:cubicBezTo>
                    <a:pt x="86197" y="118520"/>
                    <a:pt x="105633" y="112604"/>
                    <a:pt x="112816" y="102989"/>
                  </a:cubicBezTo>
                  <a:cubicBezTo>
                    <a:pt x="120000" y="93374"/>
                    <a:pt x="116619" y="76548"/>
                    <a:pt x="116197" y="61571"/>
                  </a:cubicBezTo>
                  <a:cubicBezTo>
                    <a:pt x="115774" y="46594"/>
                    <a:pt x="113239" y="22372"/>
                    <a:pt x="109436" y="12758"/>
                  </a:cubicBezTo>
                  <a:cubicBezTo>
                    <a:pt x="105633" y="3143"/>
                    <a:pt x="108169" y="4622"/>
                    <a:pt x="92535" y="3882"/>
                  </a:cubicBezTo>
                  <a:close/>
                </a:path>
              </a:pathLst>
            </a:custGeom>
            <a:gradFill>
              <a:gsLst>
                <a:gs pos="0">
                  <a:srgbClr val="695D13"/>
                </a:gs>
                <a:gs pos="50000">
                  <a:srgbClr val="E3C929"/>
                </a:gs>
                <a:gs pos="100000">
                  <a:srgbClr val="695D13"/>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09" name="Shape 2509"/>
            <p:cNvSpPr/>
            <p:nvPr/>
          </p:nvSpPr>
          <p:spPr>
            <a:xfrm rot="192300">
              <a:off x="3514" y="2538"/>
              <a:ext cx="132" cy="106"/>
            </a:xfrm>
            <a:custGeom>
              <a:pathLst>
                <a:path extrusionOk="0" h="120000" w="120000">
                  <a:moveTo>
                    <a:pt x="3789" y="27652"/>
                  </a:moveTo>
                  <a:cubicBezTo>
                    <a:pt x="7578" y="19304"/>
                    <a:pt x="18526" y="24000"/>
                    <a:pt x="27368" y="23478"/>
                  </a:cubicBezTo>
                  <a:cubicBezTo>
                    <a:pt x="36210" y="22956"/>
                    <a:pt x="44210" y="25565"/>
                    <a:pt x="57684" y="23478"/>
                  </a:cubicBezTo>
                  <a:cubicBezTo>
                    <a:pt x="71157" y="21391"/>
                    <a:pt x="98526" y="0"/>
                    <a:pt x="108210" y="10956"/>
                  </a:cubicBezTo>
                  <a:cubicBezTo>
                    <a:pt x="117894" y="21913"/>
                    <a:pt x="119999" y="73043"/>
                    <a:pt x="114947" y="90260"/>
                  </a:cubicBezTo>
                  <a:cubicBezTo>
                    <a:pt x="109894" y="107478"/>
                    <a:pt x="90105" y="110608"/>
                    <a:pt x="77894" y="115304"/>
                  </a:cubicBezTo>
                  <a:cubicBezTo>
                    <a:pt x="65684" y="120000"/>
                    <a:pt x="52631" y="120000"/>
                    <a:pt x="40842" y="119478"/>
                  </a:cubicBezTo>
                  <a:cubicBezTo>
                    <a:pt x="29052" y="118956"/>
                    <a:pt x="13473" y="118956"/>
                    <a:pt x="7157" y="111130"/>
                  </a:cubicBezTo>
                  <a:cubicBezTo>
                    <a:pt x="842" y="103304"/>
                    <a:pt x="4210" y="87652"/>
                    <a:pt x="3789" y="73565"/>
                  </a:cubicBezTo>
                  <a:cubicBezTo>
                    <a:pt x="3368" y="59478"/>
                    <a:pt x="0" y="36000"/>
                    <a:pt x="3789" y="27652"/>
                  </a:cubicBezTo>
                  <a:close/>
                </a:path>
              </a:pathLst>
            </a:custGeom>
            <a:gradFill>
              <a:gsLst>
                <a:gs pos="0">
                  <a:srgbClr val="475E76"/>
                </a:gs>
                <a:gs pos="50000">
                  <a:srgbClr val="99CCFF"/>
                </a:gs>
                <a:gs pos="100000">
                  <a:srgbClr val="475E7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510" name="Shape 2510"/>
          <p:cNvGrpSpPr/>
          <p:nvPr/>
        </p:nvGrpSpPr>
        <p:grpSpPr>
          <a:xfrm>
            <a:off x="4148256" y="3704071"/>
            <a:ext cx="1525053" cy="2267791"/>
            <a:chOff x="4224" y="335"/>
            <a:chExt cx="849" cy="1671"/>
          </a:xfrm>
        </p:grpSpPr>
        <p:sp>
          <p:nvSpPr>
            <p:cNvPr id="2511" name="Shape 2511"/>
            <p:cNvSpPr/>
            <p:nvPr/>
          </p:nvSpPr>
          <p:spPr>
            <a:xfrm>
              <a:off x="4224" y="857"/>
              <a:ext cx="849" cy="918"/>
            </a:xfrm>
            <a:custGeom>
              <a:pathLst>
                <a:path extrusionOk="0" h="120000" w="120000">
                  <a:moveTo>
                    <a:pt x="58551" y="4695"/>
                  </a:moveTo>
                  <a:cubicBezTo>
                    <a:pt x="53977" y="0"/>
                    <a:pt x="67700" y="72"/>
                    <a:pt x="62210" y="4695"/>
                  </a:cubicBezTo>
                  <a:cubicBezTo>
                    <a:pt x="56721" y="9319"/>
                    <a:pt x="35374" y="22612"/>
                    <a:pt x="25616" y="32438"/>
                  </a:cubicBezTo>
                  <a:cubicBezTo>
                    <a:pt x="15857" y="42263"/>
                    <a:pt x="7318" y="50355"/>
                    <a:pt x="3659" y="63648"/>
                  </a:cubicBezTo>
                  <a:cubicBezTo>
                    <a:pt x="0" y="76941"/>
                    <a:pt x="2439" y="104683"/>
                    <a:pt x="3659" y="112197"/>
                  </a:cubicBezTo>
                  <a:cubicBezTo>
                    <a:pt x="4879" y="119711"/>
                    <a:pt x="1524" y="112847"/>
                    <a:pt x="10978" y="108729"/>
                  </a:cubicBezTo>
                  <a:cubicBezTo>
                    <a:pt x="20432" y="104611"/>
                    <a:pt x="44066" y="87200"/>
                    <a:pt x="60381" y="87561"/>
                  </a:cubicBezTo>
                  <a:cubicBezTo>
                    <a:pt x="76696" y="87922"/>
                    <a:pt x="99567" y="106562"/>
                    <a:pt x="109021" y="110680"/>
                  </a:cubicBezTo>
                  <a:cubicBezTo>
                    <a:pt x="118475" y="114798"/>
                    <a:pt x="115959" y="120000"/>
                    <a:pt x="117102" y="112197"/>
                  </a:cubicBezTo>
                  <a:cubicBezTo>
                    <a:pt x="118246" y="104394"/>
                    <a:pt x="120000" y="77591"/>
                    <a:pt x="115883" y="64009"/>
                  </a:cubicBezTo>
                  <a:cubicBezTo>
                    <a:pt x="111766" y="50427"/>
                    <a:pt x="102160" y="40818"/>
                    <a:pt x="92630" y="30921"/>
                  </a:cubicBezTo>
                  <a:cubicBezTo>
                    <a:pt x="83100" y="21023"/>
                    <a:pt x="65641" y="10186"/>
                    <a:pt x="58551" y="4695"/>
                  </a:cubicBezTo>
                  <a:close/>
                </a:path>
              </a:pathLst>
            </a:custGeom>
            <a:gradFill>
              <a:gsLst>
                <a:gs pos="0">
                  <a:schemeClr val="accent1"/>
                </a:gs>
                <a:gs pos="100000">
                  <a:srgbClr val="008F6B"/>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12" name="Shape 2512"/>
            <p:cNvSpPr/>
            <p:nvPr/>
          </p:nvSpPr>
          <p:spPr>
            <a:xfrm>
              <a:off x="4534" y="1653"/>
              <a:ext cx="285" cy="354"/>
            </a:xfrm>
            <a:custGeom>
              <a:pathLst>
                <a:path extrusionOk="0" h="120000" w="120000">
                  <a:moveTo>
                    <a:pt x="42285" y="2181"/>
                  </a:moveTo>
                  <a:cubicBezTo>
                    <a:pt x="36571" y="4363"/>
                    <a:pt x="27428" y="10909"/>
                    <a:pt x="21714" y="15272"/>
                  </a:cubicBezTo>
                  <a:cubicBezTo>
                    <a:pt x="16000" y="19636"/>
                    <a:pt x="9142" y="21818"/>
                    <a:pt x="8000" y="28363"/>
                  </a:cubicBezTo>
                  <a:cubicBezTo>
                    <a:pt x="6857" y="34909"/>
                    <a:pt x="11428" y="49090"/>
                    <a:pt x="14857" y="54545"/>
                  </a:cubicBezTo>
                  <a:cubicBezTo>
                    <a:pt x="18285" y="60000"/>
                    <a:pt x="26285" y="57818"/>
                    <a:pt x="28571" y="61090"/>
                  </a:cubicBezTo>
                  <a:cubicBezTo>
                    <a:pt x="30857" y="64363"/>
                    <a:pt x="32000" y="69818"/>
                    <a:pt x="28571" y="74181"/>
                  </a:cubicBezTo>
                  <a:cubicBezTo>
                    <a:pt x="25142" y="78545"/>
                    <a:pt x="12571" y="87272"/>
                    <a:pt x="8000" y="87272"/>
                  </a:cubicBezTo>
                  <a:cubicBezTo>
                    <a:pt x="3428" y="87272"/>
                    <a:pt x="2285" y="74181"/>
                    <a:pt x="1142" y="74181"/>
                  </a:cubicBezTo>
                  <a:cubicBezTo>
                    <a:pt x="0" y="74181"/>
                    <a:pt x="0" y="82909"/>
                    <a:pt x="1142" y="87272"/>
                  </a:cubicBezTo>
                  <a:cubicBezTo>
                    <a:pt x="2285" y="91636"/>
                    <a:pt x="2285" y="98181"/>
                    <a:pt x="8000" y="100363"/>
                  </a:cubicBezTo>
                  <a:cubicBezTo>
                    <a:pt x="13714" y="102545"/>
                    <a:pt x="30857" y="103636"/>
                    <a:pt x="35428" y="100363"/>
                  </a:cubicBezTo>
                  <a:cubicBezTo>
                    <a:pt x="40000" y="97090"/>
                    <a:pt x="33142" y="82909"/>
                    <a:pt x="35428" y="80727"/>
                  </a:cubicBezTo>
                  <a:cubicBezTo>
                    <a:pt x="37714" y="78545"/>
                    <a:pt x="46857" y="84000"/>
                    <a:pt x="49142" y="87272"/>
                  </a:cubicBezTo>
                  <a:cubicBezTo>
                    <a:pt x="51428" y="90545"/>
                    <a:pt x="50285" y="96000"/>
                    <a:pt x="49142" y="100363"/>
                  </a:cubicBezTo>
                  <a:cubicBezTo>
                    <a:pt x="48000" y="104727"/>
                    <a:pt x="42285" y="112363"/>
                    <a:pt x="42285" y="113454"/>
                  </a:cubicBezTo>
                  <a:cubicBezTo>
                    <a:pt x="42285" y="114545"/>
                    <a:pt x="45714" y="110181"/>
                    <a:pt x="49142" y="106909"/>
                  </a:cubicBezTo>
                  <a:cubicBezTo>
                    <a:pt x="52571" y="103636"/>
                    <a:pt x="57142" y="92727"/>
                    <a:pt x="62857" y="93818"/>
                  </a:cubicBezTo>
                  <a:cubicBezTo>
                    <a:pt x="68571" y="94909"/>
                    <a:pt x="77714" y="109090"/>
                    <a:pt x="83428" y="113454"/>
                  </a:cubicBezTo>
                  <a:cubicBezTo>
                    <a:pt x="89142" y="117818"/>
                    <a:pt x="91428" y="120000"/>
                    <a:pt x="97142" y="120000"/>
                  </a:cubicBezTo>
                  <a:cubicBezTo>
                    <a:pt x="102857" y="120000"/>
                    <a:pt x="115428" y="116727"/>
                    <a:pt x="117714" y="113454"/>
                  </a:cubicBezTo>
                  <a:cubicBezTo>
                    <a:pt x="120000" y="110181"/>
                    <a:pt x="112000" y="100363"/>
                    <a:pt x="110857" y="100363"/>
                  </a:cubicBezTo>
                  <a:cubicBezTo>
                    <a:pt x="109714" y="100363"/>
                    <a:pt x="114285" y="113454"/>
                    <a:pt x="110857" y="113454"/>
                  </a:cubicBezTo>
                  <a:cubicBezTo>
                    <a:pt x="107428" y="113454"/>
                    <a:pt x="94857" y="104727"/>
                    <a:pt x="90285" y="100363"/>
                  </a:cubicBezTo>
                  <a:cubicBezTo>
                    <a:pt x="85714" y="96000"/>
                    <a:pt x="85714" y="93818"/>
                    <a:pt x="83428" y="87272"/>
                  </a:cubicBezTo>
                  <a:cubicBezTo>
                    <a:pt x="81142" y="80727"/>
                    <a:pt x="75428" y="64363"/>
                    <a:pt x="76571" y="61090"/>
                  </a:cubicBezTo>
                  <a:cubicBezTo>
                    <a:pt x="77714" y="57818"/>
                    <a:pt x="86857" y="65454"/>
                    <a:pt x="90285" y="67636"/>
                  </a:cubicBezTo>
                  <a:cubicBezTo>
                    <a:pt x="93714" y="69818"/>
                    <a:pt x="92571" y="76363"/>
                    <a:pt x="97142" y="74181"/>
                  </a:cubicBezTo>
                  <a:cubicBezTo>
                    <a:pt x="101714" y="72000"/>
                    <a:pt x="116571" y="60000"/>
                    <a:pt x="117714" y="54545"/>
                  </a:cubicBezTo>
                  <a:cubicBezTo>
                    <a:pt x="118857" y="49090"/>
                    <a:pt x="106285" y="41454"/>
                    <a:pt x="104000" y="41454"/>
                  </a:cubicBezTo>
                  <a:cubicBezTo>
                    <a:pt x="101714" y="41454"/>
                    <a:pt x="106285" y="53454"/>
                    <a:pt x="104000" y="54545"/>
                  </a:cubicBezTo>
                  <a:cubicBezTo>
                    <a:pt x="101714" y="55636"/>
                    <a:pt x="92571" y="51272"/>
                    <a:pt x="90285" y="48000"/>
                  </a:cubicBezTo>
                  <a:cubicBezTo>
                    <a:pt x="88000" y="44727"/>
                    <a:pt x="92571" y="40363"/>
                    <a:pt x="90285" y="34909"/>
                  </a:cubicBezTo>
                  <a:cubicBezTo>
                    <a:pt x="88000" y="29454"/>
                    <a:pt x="82285" y="20727"/>
                    <a:pt x="76571" y="15272"/>
                  </a:cubicBezTo>
                  <a:cubicBezTo>
                    <a:pt x="70857" y="9818"/>
                    <a:pt x="61714" y="4363"/>
                    <a:pt x="56000" y="2181"/>
                  </a:cubicBezTo>
                  <a:cubicBezTo>
                    <a:pt x="50285" y="0"/>
                    <a:pt x="48000" y="0"/>
                    <a:pt x="42285" y="2181"/>
                  </a:cubicBezTo>
                  <a:close/>
                </a:path>
              </a:pathLst>
            </a:custGeom>
            <a:gradFill>
              <a:gsLst>
                <a:gs pos="0">
                  <a:srgbClr val="FF0000"/>
                </a:gs>
                <a:gs pos="50000">
                  <a:srgbClr val="FFCC00"/>
                </a:gs>
                <a:gs pos="100000">
                  <a:srgbClr val="FF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13" name="Shape 2513"/>
            <p:cNvSpPr/>
            <p:nvPr/>
          </p:nvSpPr>
          <p:spPr>
            <a:xfrm>
              <a:off x="4404" y="392"/>
              <a:ext cx="493" cy="1218"/>
            </a:xfrm>
            <a:custGeom>
              <a:pathLst>
                <a:path extrusionOk="0" h="120000" w="120000">
                  <a:moveTo>
                    <a:pt x="53919" y="7129"/>
                  </a:moveTo>
                  <a:cubicBezTo>
                    <a:pt x="50989" y="13931"/>
                    <a:pt x="48644" y="36244"/>
                    <a:pt x="41758" y="47564"/>
                  </a:cubicBezTo>
                  <a:cubicBezTo>
                    <a:pt x="34871" y="58884"/>
                    <a:pt x="19047" y="67156"/>
                    <a:pt x="12307" y="75102"/>
                  </a:cubicBezTo>
                  <a:cubicBezTo>
                    <a:pt x="5567" y="83047"/>
                    <a:pt x="0" y="89088"/>
                    <a:pt x="1025" y="95129"/>
                  </a:cubicBezTo>
                  <a:cubicBezTo>
                    <a:pt x="2051" y="101170"/>
                    <a:pt x="7619" y="107265"/>
                    <a:pt x="18315" y="111346"/>
                  </a:cubicBezTo>
                  <a:cubicBezTo>
                    <a:pt x="29010" y="115428"/>
                    <a:pt x="50549" y="119999"/>
                    <a:pt x="65054" y="119673"/>
                  </a:cubicBezTo>
                  <a:cubicBezTo>
                    <a:pt x="79560" y="119346"/>
                    <a:pt x="96703" y="114122"/>
                    <a:pt x="105787" y="109387"/>
                  </a:cubicBezTo>
                  <a:cubicBezTo>
                    <a:pt x="114871" y="104653"/>
                    <a:pt x="119999" y="97088"/>
                    <a:pt x="119853" y="91102"/>
                  </a:cubicBezTo>
                  <a:cubicBezTo>
                    <a:pt x="119706" y="85115"/>
                    <a:pt x="111794" y="80816"/>
                    <a:pt x="104761" y="73578"/>
                  </a:cubicBezTo>
                  <a:cubicBezTo>
                    <a:pt x="97728" y="66340"/>
                    <a:pt x="84981" y="58721"/>
                    <a:pt x="77362" y="47564"/>
                  </a:cubicBezTo>
                  <a:cubicBezTo>
                    <a:pt x="69743" y="36408"/>
                    <a:pt x="63003" y="13496"/>
                    <a:pt x="59047" y="6748"/>
                  </a:cubicBezTo>
                  <a:cubicBezTo>
                    <a:pt x="55091" y="0"/>
                    <a:pt x="56849" y="326"/>
                    <a:pt x="53919" y="7129"/>
                  </a:cubicBezTo>
                  <a:close/>
                </a:path>
              </a:pathLst>
            </a:custGeom>
            <a:gradFill>
              <a:gsLst>
                <a:gs pos="0">
                  <a:schemeClr val="accent1"/>
                </a:gs>
                <a:gs pos="50000">
                  <a:srgbClr val="99FF66"/>
                </a:gs>
                <a:gs pos="100000">
                  <a:schemeClr val="accent1"/>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14" name="Shape 2514"/>
            <p:cNvGrpSpPr/>
            <p:nvPr/>
          </p:nvGrpSpPr>
          <p:grpSpPr>
            <a:xfrm>
              <a:off x="4483" y="1051"/>
              <a:ext cx="337" cy="478"/>
              <a:chOff x="2784" y="719"/>
              <a:chExt cx="767" cy="816"/>
            </a:xfrm>
          </p:grpSpPr>
          <p:sp>
            <p:nvSpPr>
              <p:cNvPr id="2515" name="Shape 2515"/>
              <p:cNvSpPr/>
              <p:nvPr/>
            </p:nvSpPr>
            <p:spPr>
              <a:xfrm>
                <a:off x="2784" y="719"/>
                <a:ext cx="767" cy="816"/>
              </a:xfrm>
              <a:prstGeom prst="ellipse">
                <a:avLst/>
              </a:prstGeom>
              <a:solidFill>
                <a:schemeClr val="folHlink"/>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16" name="Shape 2516"/>
              <p:cNvSpPr/>
              <p:nvPr/>
            </p:nvSpPr>
            <p:spPr>
              <a:xfrm>
                <a:off x="2879" y="815"/>
                <a:ext cx="576" cy="623"/>
              </a:xfrm>
              <a:prstGeom prst="ellipse">
                <a:avLst/>
              </a:prstGeom>
              <a:gradFill>
                <a:gsLst>
                  <a:gs pos="0">
                    <a:schemeClr val="lt1"/>
                  </a:gs>
                  <a:gs pos="100000">
                    <a:srgbClr val="FFFF66"/>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sp>
          <p:nvSpPr>
            <p:cNvPr id="2517" name="Shape 2517"/>
            <p:cNvSpPr/>
            <p:nvPr/>
          </p:nvSpPr>
          <p:spPr>
            <a:xfrm>
              <a:off x="4561" y="1582"/>
              <a:ext cx="180" cy="132"/>
            </a:xfrm>
            <a:prstGeom prst="rect">
              <a:avLst/>
            </a:prstGeom>
            <a:gradFill>
              <a:gsLst>
                <a:gs pos="0">
                  <a:schemeClr val="dk2"/>
                </a:gs>
                <a:gs pos="50000">
                  <a:schemeClr val="folHlink"/>
                </a:gs>
                <a:gs pos="100000">
                  <a:schemeClr val="dk2"/>
                </a:gs>
              </a:gsLst>
              <a:lin ang="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18" name="Shape 2518"/>
            <p:cNvGrpSpPr/>
            <p:nvPr/>
          </p:nvGrpSpPr>
          <p:grpSpPr>
            <a:xfrm>
              <a:off x="4509" y="628"/>
              <a:ext cx="258" cy="131"/>
              <a:chOff x="3840" y="1152"/>
              <a:chExt cx="623" cy="239"/>
            </a:xfrm>
          </p:grpSpPr>
          <p:sp>
            <p:nvSpPr>
              <p:cNvPr id="2519" name="Shape 2519"/>
              <p:cNvSpPr/>
              <p:nvPr/>
            </p:nvSpPr>
            <p:spPr>
              <a:xfrm>
                <a:off x="3840" y="1343"/>
                <a:ext cx="623" cy="47"/>
              </a:xfrm>
              <a:prstGeom prst="ellipse">
                <a:avLst/>
              </a:prstGeom>
              <a:solidFill>
                <a:srgbClr val="FFCC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20" name="Shape 2520"/>
              <p:cNvSpPr/>
              <p:nvPr/>
            </p:nvSpPr>
            <p:spPr>
              <a:xfrm>
                <a:off x="3840" y="1247"/>
                <a:ext cx="623" cy="47"/>
              </a:xfrm>
              <a:prstGeom prst="ellipse">
                <a:avLst/>
              </a:prstGeom>
              <a:solidFill>
                <a:srgbClr val="FFCC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21" name="Shape 2521"/>
              <p:cNvSpPr/>
              <p:nvPr/>
            </p:nvSpPr>
            <p:spPr>
              <a:xfrm>
                <a:off x="3840" y="1152"/>
                <a:ext cx="623" cy="47"/>
              </a:xfrm>
              <a:prstGeom prst="ellipse">
                <a:avLst/>
              </a:prstGeom>
              <a:solidFill>
                <a:srgbClr val="FFCC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sp>
          <p:nvSpPr>
            <p:cNvPr id="2522" name="Shape 2522"/>
            <p:cNvSpPr/>
            <p:nvPr/>
          </p:nvSpPr>
          <p:spPr>
            <a:xfrm>
              <a:off x="4586" y="335"/>
              <a:ext cx="104" cy="133"/>
            </a:xfrm>
            <a:prstGeom prst="ellipse">
              <a:avLst/>
            </a:prstGeom>
            <a:solidFill>
              <a:srgbClr val="CC3399"/>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23" name="Shape 2523"/>
            <p:cNvSpPr/>
            <p:nvPr/>
          </p:nvSpPr>
          <p:spPr>
            <a:xfrm flipH="1" rot="-1480653">
              <a:off x="4586" y="1714"/>
              <a:ext cx="154" cy="185"/>
            </a:xfrm>
            <a:custGeom>
              <a:pathLst>
                <a:path extrusionOk="0" h="120000" w="120000">
                  <a:moveTo>
                    <a:pt x="42285" y="2181"/>
                  </a:moveTo>
                  <a:cubicBezTo>
                    <a:pt x="36571" y="4363"/>
                    <a:pt x="27428" y="10909"/>
                    <a:pt x="21714" y="15272"/>
                  </a:cubicBezTo>
                  <a:cubicBezTo>
                    <a:pt x="16000" y="19636"/>
                    <a:pt x="9142" y="21818"/>
                    <a:pt x="8000" y="28363"/>
                  </a:cubicBezTo>
                  <a:cubicBezTo>
                    <a:pt x="6857" y="34909"/>
                    <a:pt x="11428" y="49090"/>
                    <a:pt x="14857" y="54545"/>
                  </a:cubicBezTo>
                  <a:cubicBezTo>
                    <a:pt x="18285" y="60000"/>
                    <a:pt x="26285" y="57818"/>
                    <a:pt x="28571" y="61090"/>
                  </a:cubicBezTo>
                  <a:cubicBezTo>
                    <a:pt x="30857" y="64363"/>
                    <a:pt x="32000" y="69818"/>
                    <a:pt x="28571" y="74181"/>
                  </a:cubicBezTo>
                  <a:cubicBezTo>
                    <a:pt x="25142" y="78545"/>
                    <a:pt x="12571" y="87272"/>
                    <a:pt x="8000" y="87272"/>
                  </a:cubicBezTo>
                  <a:cubicBezTo>
                    <a:pt x="3428" y="87272"/>
                    <a:pt x="2285" y="74181"/>
                    <a:pt x="1142" y="74181"/>
                  </a:cubicBezTo>
                  <a:cubicBezTo>
                    <a:pt x="0" y="74181"/>
                    <a:pt x="0" y="82909"/>
                    <a:pt x="1142" y="87272"/>
                  </a:cubicBezTo>
                  <a:cubicBezTo>
                    <a:pt x="2285" y="91636"/>
                    <a:pt x="2285" y="98181"/>
                    <a:pt x="8000" y="100363"/>
                  </a:cubicBezTo>
                  <a:cubicBezTo>
                    <a:pt x="13714" y="102545"/>
                    <a:pt x="30857" y="103636"/>
                    <a:pt x="35428" y="100363"/>
                  </a:cubicBezTo>
                  <a:cubicBezTo>
                    <a:pt x="40000" y="97090"/>
                    <a:pt x="33142" y="82909"/>
                    <a:pt x="35428" y="80727"/>
                  </a:cubicBezTo>
                  <a:cubicBezTo>
                    <a:pt x="37714" y="78545"/>
                    <a:pt x="46857" y="84000"/>
                    <a:pt x="49142" y="87272"/>
                  </a:cubicBezTo>
                  <a:cubicBezTo>
                    <a:pt x="51428" y="90545"/>
                    <a:pt x="50285" y="96000"/>
                    <a:pt x="49142" y="100363"/>
                  </a:cubicBezTo>
                  <a:cubicBezTo>
                    <a:pt x="48000" y="104727"/>
                    <a:pt x="42285" y="112363"/>
                    <a:pt x="42285" y="113454"/>
                  </a:cubicBezTo>
                  <a:cubicBezTo>
                    <a:pt x="42285" y="114545"/>
                    <a:pt x="45714" y="110181"/>
                    <a:pt x="49142" y="106909"/>
                  </a:cubicBezTo>
                  <a:cubicBezTo>
                    <a:pt x="52571" y="103636"/>
                    <a:pt x="57142" y="92727"/>
                    <a:pt x="62857" y="93818"/>
                  </a:cubicBezTo>
                  <a:cubicBezTo>
                    <a:pt x="68571" y="94909"/>
                    <a:pt x="77714" y="109090"/>
                    <a:pt x="83428" y="113454"/>
                  </a:cubicBezTo>
                  <a:cubicBezTo>
                    <a:pt x="89142" y="117818"/>
                    <a:pt x="91428" y="120000"/>
                    <a:pt x="97142" y="120000"/>
                  </a:cubicBezTo>
                  <a:cubicBezTo>
                    <a:pt x="102857" y="120000"/>
                    <a:pt x="115428" y="116727"/>
                    <a:pt x="117714" y="113454"/>
                  </a:cubicBezTo>
                  <a:cubicBezTo>
                    <a:pt x="120000" y="110181"/>
                    <a:pt x="112000" y="100363"/>
                    <a:pt x="110857" y="100363"/>
                  </a:cubicBezTo>
                  <a:cubicBezTo>
                    <a:pt x="109714" y="100363"/>
                    <a:pt x="114285" y="113454"/>
                    <a:pt x="110857" y="113454"/>
                  </a:cubicBezTo>
                  <a:cubicBezTo>
                    <a:pt x="107428" y="113454"/>
                    <a:pt x="94857" y="104727"/>
                    <a:pt x="90285" y="100363"/>
                  </a:cubicBezTo>
                  <a:cubicBezTo>
                    <a:pt x="85714" y="96000"/>
                    <a:pt x="85714" y="93818"/>
                    <a:pt x="83428" y="87272"/>
                  </a:cubicBezTo>
                  <a:cubicBezTo>
                    <a:pt x="81142" y="80727"/>
                    <a:pt x="75428" y="64363"/>
                    <a:pt x="76571" y="61090"/>
                  </a:cubicBezTo>
                  <a:cubicBezTo>
                    <a:pt x="77714" y="57818"/>
                    <a:pt x="86857" y="65454"/>
                    <a:pt x="90285" y="67636"/>
                  </a:cubicBezTo>
                  <a:cubicBezTo>
                    <a:pt x="93714" y="69818"/>
                    <a:pt x="92571" y="76363"/>
                    <a:pt x="97142" y="74181"/>
                  </a:cubicBezTo>
                  <a:cubicBezTo>
                    <a:pt x="101714" y="72000"/>
                    <a:pt x="116571" y="60000"/>
                    <a:pt x="117714" y="54545"/>
                  </a:cubicBezTo>
                  <a:cubicBezTo>
                    <a:pt x="118857" y="49090"/>
                    <a:pt x="106285" y="41454"/>
                    <a:pt x="104000" y="41454"/>
                  </a:cubicBezTo>
                  <a:cubicBezTo>
                    <a:pt x="101714" y="41454"/>
                    <a:pt x="106285" y="53454"/>
                    <a:pt x="104000" y="54545"/>
                  </a:cubicBezTo>
                  <a:cubicBezTo>
                    <a:pt x="101714" y="55636"/>
                    <a:pt x="92571" y="51272"/>
                    <a:pt x="90285" y="48000"/>
                  </a:cubicBezTo>
                  <a:cubicBezTo>
                    <a:pt x="88000" y="44727"/>
                    <a:pt x="92571" y="40363"/>
                    <a:pt x="90285" y="34909"/>
                  </a:cubicBezTo>
                  <a:cubicBezTo>
                    <a:pt x="88000" y="29454"/>
                    <a:pt x="82285" y="20727"/>
                    <a:pt x="76571" y="15272"/>
                  </a:cubicBezTo>
                  <a:cubicBezTo>
                    <a:pt x="70857" y="9818"/>
                    <a:pt x="61714" y="4363"/>
                    <a:pt x="56000" y="2181"/>
                  </a:cubicBezTo>
                  <a:cubicBezTo>
                    <a:pt x="50285" y="0"/>
                    <a:pt x="48000" y="0"/>
                    <a:pt x="42285" y="2181"/>
                  </a:cubicBezTo>
                  <a:close/>
                </a:path>
              </a:pathLst>
            </a:custGeom>
            <a:solidFill>
              <a:srgbClr val="FFFF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524" name="Shape 2524"/>
          <p:cNvGrpSpPr/>
          <p:nvPr/>
        </p:nvGrpSpPr>
        <p:grpSpPr>
          <a:xfrm>
            <a:off x="7085020" y="3812496"/>
            <a:ext cx="1460491" cy="2283503"/>
            <a:chOff x="2544" y="1535"/>
            <a:chExt cx="767" cy="1200"/>
          </a:xfrm>
        </p:grpSpPr>
        <p:sp>
          <p:nvSpPr>
            <p:cNvPr id="2525" name="Shape 2525"/>
            <p:cNvSpPr/>
            <p:nvPr/>
          </p:nvSpPr>
          <p:spPr>
            <a:xfrm>
              <a:off x="2544" y="1935"/>
              <a:ext cx="767" cy="457"/>
            </a:xfrm>
            <a:custGeom>
              <a:pathLst>
                <a:path extrusionOk="0" h="120000" w="120000">
                  <a:moveTo>
                    <a:pt x="59112" y="831"/>
                  </a:moveTo>
                  <a:cubicBezTo>
                    <a:pt x="46874" y="1662"/>
                    <a:pt x="31208" y="14857"/>
                    <a:pt x="21540" y="30649"/>
                  </a:cubicBezTo>
                  <a:cubicBezTo>
                    <a:pt x="11871" y="46441"/>
                    <a:pt x="1958" y="82181"/>
                    <a:pt x="979" y="95480"/>
                  </a:cubicBezTo>
                  <a:cubicBezTo>
                    <a:pt x="0" y="108779"/>
                    <a:pt x="6058" y="106389"/>
                    <a:pt x="15665" y="110441"/>
                  </a:cubicBezTo>
                  <a:cubicBezTo>
                    <a:pt x="25272" y="114493"/>
                    <a:pt x="43936" y="119584"/>
                    <a:pt x="58684" y="119792"/>
                  </a:cubicBezTo>
                  <a:cubicBezTo>
                    <a:pt x="73431" y="120000"/>
                    <a:pt x="94115" y="115948"/>
                    <a:pt x="104089" y="111896"/>
                  </a:cubicBezTo>
                  <a:cubicBezTo>
                    <a:pt x="114064" y="107844"/>
                    <a:pt x="120000" y="109818"/>
                    <a:pt x="118470" y="95480"/>
                  </a:cubicBezTo>
                  <a:cubicBezTo>
                    <a:pt x="116940" y="81142"/>
                    <a:pt x="104885" y="41454"/>
                    <a:pt x="94971" y="25662"/>
                  </a:cubicBezTo>
                  <a:cubicBezTo>
                    <a:pt x="85058" y="9870"/>
                    <a:pt x="71351" y="0"/>
                    <a:pt x="59112" y="831"/>
                  </a:cubicBezTo>
                  <a:close/>
                </a:path>
              </a:pathLst>
            </a:custGeom>
            <a:gradFill>
              <a:gsLst>
                <a:gs pos="0">
                  <a:srgbClr val="99CCFF"/>
                </a:gs>
                <a:gs pos="100000">
                  <a:srgbClr val="0066FF"/>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26" name="Shape 2526"/>
            <p:cNvSpPr/>
            <p:nvPr/>
          </p:nvSpPr>
          <p:spPr>
            <a:xfrm>
              <a:off x="2703" y="1593"/>
              <a:ext cx="436" cy="877"/>
            </a:xfrm>
            <a:custGeom>
              <a:pathLst>
                <a:path extrusionOk="0" h="120000" w="120000">
                  <a:moveTo>
                    <a:pt x="59450" y="0"/>
                  </a:moveTo>
                  <a:cubicBezTo>
                    <a:pt x="58627" y="2663"/>
                    <a:pt x="58077" y="9510"/>
                    <a:pt x="55606" y="15869"/>
                  </a:cubicBezTo>
                  <a:cubicBezTo>
                    <a:pt x="53135" y="22228"/>
                    <a:pt x="52173" y="30054"/>
                    <a:pt x="44210" y="38097"/>
                  </a:cubicBezTo>
                  <a:cubicBezTo>
                    <a:pt x="36247" y="46141"/>
                    <a:pt x="15102" y="53695"/>
                    <a:pt x="7963" y="64130"/>
                  </a:cubicBezTo>
                  <a:cubicBezTo>
                    <a:pt x="823" y="74565"/>
                    <a:pt x="0" y="92717"/>
                    <a:pt x="1235" y="100706"/>
                  </a:cubicBezTo>
                  <a:cubicBezTo>
                    <a:pt x="2471" y="108695"/>
                    <a:pt x="5354" y="108804"/>
                    <a:pt x="15652" y="112010"/>
                  </a:cubicBezTo>
                  <a:cubicBezTo>
                    <a:pt x="25949" y="115217"/>
                    <a:pt x="48741" y="120000"/>
                    <a:pt x="63157" y="119945"/>
                  </a:cubicBezTo>
                  <a:cubicBezTo>
                    <a:pt x="77574" y="119891"/>
                    <a:pt x="93089" y="114945"/>
                    <a:pt x="102288" y="111684"/>
                  </a:cubicBezTo>
                  <a:cubicBezTo>
                    <a:pt x="111487" y="108423"/>
                    <a:pt x="116979" y="108532"/>
                    <a:pt x="118489" y="100326"/>
                  </a:cubicBezTo>
                  <a:cubicBezTo>
                    <a:pt x="120000" y="92119"/>
                    <a:pt x="117803" y="72771"/>
                    <a:pt x="111762" y="62282"/>
                  </a:cubicBezTo>
                  <a:cubicBezTo>
                    <a:pt x="105720" y="51793"/>
                    <a:pt x="88695" y="45163"/>
                    <a:pt x="82242" y="37391"/>
                  </a:cubicBezTo>
                  <a:cubicBezTo>
                    <a:pt x="75789" y="29619"/>
                    <a:pt x="75652" y="21630"/>
                    <a:pt x="72768" y="15489"/>
                  </a:cubicBezTo>
                  <a:cubicBezTo>
                    <a:pt x="69885" y="9347"/>
                    <a:pt x="66727" y="3532"/>
                    <a:pt x="65080" y="380"/>
                  </a:cubicBezTo>
                </a:path>
              </a:pathLst>
            </a:custGeom>
            <a:gradFill>
              <a:gsLst>
                <a:gs pos="0">
                  <a:srgbClr val="990000"/>
                </a:gs>
                <a:gs pos="50000">
                  <a:srgbClr val="FF00FF"/>
                </a:gs>
                <a:gs pos="100000">
                  <a:srgbClr val="99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27" name="Shape 2527"/>
            <p:cNvGrpSpPr/>
            <p:nvPr/>
          </p:nvGrpSpPr>
          <p:grpSpPr>
            <a:xfrm>
              <a:off x="2831" y="2221"/>
              <a:ext cx="192" cy="132"/>
              <a:chOff x="528" y="1152"/>
              <a:chExt cx="672" cy="719"/>
            </a:xfrm>
          </p:grpSpPr>
          <p:sp>
            <p:nvSpPr>
              <p:cNvPr id="2528" name="Shape 2528"/>
              <p:cNvSpPr/>
              <p:nvPr/>
            </p:nvSpPr>
            <p:spPr>
              <a:xfrm>
                <a:off x="528" y="1152"/>
                <a:ext cx="672" cy="719"/>
              </a:xfrm>
              <a:prstGeom prst="ellipse">
                <a:avLst/>
              </a:prstGeom>
              <a:solidFill>
                <a:srgbClr val="FF9933"/>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29" name="Shape 2529"/>
              <p:cNvSpPr/>
              <p:nvPr/>
            </p:nvSpPr>
            <p:spPr>
              <a:xfrm>
                <a:off x="623" y="1247"/>
                <a:ext cx="479" cy="528"/>
              </a:xfrm>
              <a:prstGeom prst="ellipse">
                <a:avLst/>
              </a:prstGeom>
              <a:gradFill>
                <a:gsLst>
                  <a:gs pos="0">
                    <a:schemeClr val="lt1"/>
                  </a:gs>
                  <a:gs pos="100000">
                    <a:schemeClr val="hlink"/>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sp>
          <p:nvSpPr>
            <p:cNvPr id="2530" name="Shape 2530"/>
            <p:cNvSpPr/>
            <p:nvPr/>
          </p:nvSpPr>
          <p:spPr>
            <a:xfrm>
              <a:off x="2784" y="2431"/>
              <a:ext cx="264" cy="75"/>
            </a:xfrm>
            <a:prstGeom prst="rect">
              <a:avLst/>
            </a:prstGeom>
            <a:gradFill>
              <a:gsLst>
                <a:gs pos="0">
                  <a:schemeClr val="accent2"/>
                </a:gs>
                <a:gs pos="50000">
                  <a:srgbClr val="CCCCFF"/>
                </a:gs>
                <a:gs pos="100000">
                  <a:schemeClr val="accent2"/>
                </a:gs>
              </a:gsLst>
              <a:lin ang="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31" name="Shape 2531"/>
            <p:cNvGrpSpPr/>
            <p:nvPr/>
          </p:nvGrpSpPr>
          <p:grpSpPr>
            <a:xfrm>
              <a:off x="2808" y="2525"/>
              <a:ext cx="216" cy="210"/>
              <a:chOff x="1775" y="3215"/>
              <a:chExt cx="432" cy="528"/>
            </a:xfrm>
          </p:grpSpPr>
          <p:grpSp>
            <p:nvGrpSpPr>
              <p:cNvPr id="2532" name="Shape 2532"/>
              <p:cNvGrpSpPr/>
              <p:nvPr/>
            </p:nvGrpSpPr>
            <p:grpSpPr>
              <a:xfrm>
                <a:off x="1775" y="3408"/>
                <a:ext cx="432" cy="335"/>
                <a:chOff x="1679" y="3456"/>
                <a:chExt cx="432" cy="335"/>
              </a:xfrm>
            </p:grpSpPr>
            <p:sp>
              <p:nvSpPr>
                <p:cNvPr id="2533" name="Shape 2533"/>
                <p:cNvSpPr/>
                <p:nvPr/>
              </p:nvSpPr>
              <p:spPr>
                <a:xfrm>
                  <a:off x="1679" y="3456"/>
                  <a:ext cx="191" cy="239"/>
                </a:xfrm>
                <a:prstGeom prst="ellipse">
                  <a:avLst/>
                </a:prstGeom>
                <a:gradFill>
                  <a:gsLst>
                    <a:gs pos="0">
                      <a:schemeClr val="lt1"/>
                    </a:gs>
                    <a:gs pos="100000">
                      <a:schemeClr val="hlink"/>
                    </a:gs>
                  </a:gsLst>
                  <a:path path="circle">
                    <a:fillToRect b="50%" l="50%" r="50%" t="50%"/>
                  </a:path>
                  <a:tileRect/>
                </a:gradFill>
                <a:ln cap="flat" cmpd="sng" w="9525">
                  <a:solidFill>
                    <a:srgbClr val="00CCFF"/>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34" name="Shape 2534"/>
                <p:cNvSpPr/>
                <p:nvPr/>
              </p:nvSpPr>
              <p:spPr>
                <a:xfrm>
                  <a:off x="1823" y="3552"/>
                  <a:ext cx="191" cy="239"/>
                </a:xfrm>
                <a:prstGeom prst="ellipse">
                  <a:avLst/>
                </a:prstGeom>
                <a:gradFill>
                  <a:gsLst>
                    <a:gs pos="0">
                      <a:schemeClr val="lt1"/>
                    </a:gs>
                    <a:gs pos="100000">
                      <a:schemeClr val="hlink"/>
                    </a:gs>
                  </a:gsLst>
                  <a:path path="circle">
                    <a:fillToRect b="50%" l="50%" r="50%" t="50%"/>
                  </a:path>
                  <a:tileRect/>
                </a:gradFill>
                <a:ln cap="flat" cmpd="sng" w="9525">
                  <a:solidFill>
                    <a:srgbClr val="00CCFF"/>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35" name="Shape 2535"/>
                <p:cNvSpPr/>
                <p:nvPr/>
              </p:nvSpPr>
              <p:spPr>
                <a:xfrm>
                  <a:off x="1920" y="3456"/>
                  <a:ext cx="191" cy="239"/>
                </a:xfrm>
                <a:prstGeom prst="ellipse">
                  <a:avLst/>
                </a:prstGeom>
                <a:gradFill>
                  <a:gsLst>
                    <a:gs pos="0">
                      <a:schemeClr val="lt1"/>
                    </a:gs>
                    <a:gs pos="100000">
                      <a:schemeClr val="hlink"/>
                    </a:gs>
                  </a:gsLst>
                  <a:path path="circle">
                    <a:fillToRect b="50%" l="50%" r="50%" t="50%"/>
                  </a:path>
                  <a:tileRect/>
                </a:gradFill>
                <a:ln cap="flat" cmpd="sng" w="9525">
                  <a:solidFill>
                    <a:srgbClr val="00CCFF"/>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cxnSp>
            <p:nvCxnSpPr>
              <p:cNvPr id="2536" name="Shape 2536"/>
              <p:cNvCxnSpPr/>
              <p:nvPr/>
            </p:nvCxnSpPr>
            <p:spPr>
              <a:xfrm>
                <a:off x="1920" y="3215"/>
                <a:ext cx="0" cy="95"/>
              </a:xfrm>
              <a:prstGeom prst="straightConnector1">
                <a:avLst/>
              </a:prstGeom>
              <a:noFill/>
              <a:ln cap="flat" cmpd="sng" w="9525">
                <a:solidFill>
                  <a:schemeClr val="hlink"/>
                </a:solidFill>
                <a:prstDash val="solid"/>
                <a:round/>
                <a:headEnd len="med" w="med" type="none"/>
                <a:tailEnd len="med" w="med" type="none"/>
              </a:ln>
            </p:spPr>
          </p:cxnSp>
          <p:cxnSp>
            <p:nvCxnSpPr>
              <p:cNvPr id="2537" name="Shape 2537"/>
              <p:cNvCxnSpPr/>
              <p:nvPr/>
            </p:nvCxnSpPr>
            <p:spPr>
              <a:xfrm>
                <a:off x="1968" y="3263"/>
                <a:ext cx="0" cy="144"/>
              </a:xfrm>
              <a:prstGeom prst="straightConnector1">
                <a:avLst/>
              </a:prstGeom>
              <a:noFill/>
              <a:ln cap="flat" cmpd="sng" w="9525">
                <a:solidFill>
                  <a:schemeClr val="hlink"/>
                </a:solidFill>
                <a:prstDash val="solid"/>
                <a:round/>
                <a:headEnd len="med" w="med" type="none"/>
                <a:tailEnd len="med" w="med" type="none"/>
              </a:ln>
            </p:spPr>
          </p:cxnSp>
        </p:grpSp>
        <p:grpSp>
          <p:nvGrpSpPr>
            <p:cNvPr id="2538" name="Shape 2538"/>
            <p:cNvGrpSpPr/>
            <p:nvPr/>
          </p:nvGrpSpPr>
          <p:grpSpPr>
            <a:xfrm>
              <a:off x="2783" y="2012"/>
              <a:ext cx="144" cy="153"/>
              <a:chOff x="528" y="1152"/>
              <a:chExt cx="672" cy="719"/>
            </a:xfrm>
          </p:grpSpPr>
          <p:sp>
            <p:nvSpPr>
              <p:cNvPr id="2539" name="Shape 2539"/>
              <p:cNvSpPr/>
              <p:nvPr/>
            </p:nvSpPr>
            <p:spPr>
              <a:xfrm>
                <a:off x="528" y="1152"/>
                <a:ext cx="672" cy="719"/>
              </a:xfrm>
              <a:prstGeom prst="ellipse">
                <a:avLst/>
              </a:prstGeom>
              <a:solidFill>
                <a:srgbClr val="FF9933"/>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40" name="Shape 2540"/>
              <p:cNvSpPr/>
              <p:nvPr/>
            </p:nvSpPr>
            <p:spPr>
              <a:xfrm>
                <a:off x="623" y="1247"/>
                <a:ext cx="479" cy="528"/>
              </a:xfrm>
              <a:prstGeom prst="ellipse">
                <a:avLst/>
              </a:prstGeom>
              <a:gradFill>
                <a:gsLst>
                  <a:gs pos="0">
                    <a:schemeClr val="lt1"/>
                  </a:gs>
                  <a:gs pos="100000">
                    <a:schemeClr val="hlink"/>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sp>
          <p:nvSpPr>
            <p:cNvPr id="2541" name="Shape 2541"/>
            <p:cNvSpPr/>
            <p:nvPr/>
          </p:nvSpPr>
          <p:spPr>
            <a:xfrm>
              <a:off x="2846" y="1535"/>
              <a:ext cx="177" cy="228"/>
            </a:xfrm>
            <a:custGeom>
              <a:pathLst>
                <a:path extrusionOk="0" h="120000" w="120000">
                  <a:moveTo>
                    <a:pt x="55098" y="0"/>
                  </a:moveTo>
                  <a:lnTo>
                    <a:pt x="38873" y="60000"/>
                  </a:lnTo>
                  <a:lnTo>
                    <a:pt x="0" y="118958"/>
                  </a:lnTo>
                  <a:lnTo>
                    <a:pt x="55098" y="100000"/>
                  </a:lnTo>
                  <a:lnTo>
                    <a:pt x="119999" y="120000"/>
                  </a:lnTo>
                  <a:lnTo>
                    <a:pt x="75042" y="59583"/>
                  </a:lnTo>
                  <a:lnTo>
                    <a:pt x="55098" y="0"/>
                  </a:lnTo>
                  <a:close/>
                </a:path>
              </a:pathLst>
            </a:custGeom>
            <a:solidFill>
              <a:srgbClr val="FF33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542" name="Shape 2542"/>
          <p:cNvGrpSpPr/>
          <p:nvPr/>
        </p:nvGrpSpPr>
        <p:grpSpPr>
          <a:xfrm>
            <a:off x="811079" y="3722721"/>
            <a:ext cx="1489074" cy="2210458"/>
            <a:chOff x="2206" y="334"/>
            <a:chExt cx="1130" cy="1679"/>
          </a:xfrm>
        </p:grpSpPr>
        <p:sp>
          <p:nvSpPr>
            <p:cNvPr id="2543" name="Shape 2543"/>
            <p:cNvSpPr/>
            <p:nvPr/>
          </p:nvSpPr>
          <p:spPr>
            <a:xfrm>
              <a:off x="2206" y="755"/>
              <a:ext cx="1130" cy="670"/>
            </a:xfrm>
            <a:custGeom>
              <a:pathLst>
                <a:path extrusionOk="0" h="120000" w="120000">
                  <a:moveTo>
                    <a:pt x="58856" y="1100"/>
                  </a:moveTo>
                  <a:cubicBezTo>
                    <a:pt x="51818" y="0"/>
                    <a:pt x="43636" y="10519"/>
                    <a:pt x="37214" y="16880"/>
                  </a:cubicBezTo>
                  <a:cubicBezTo>
                    <a:pt x="30791" y="23241"/>
                    <a:pt x="25513" y="30458"/>
                    <a:pt x="20146" y="39143"/>
                  </a:cubicBezTo>
                  <a:cubicBezTo>
                    <a:pt x="14780" y="47828"/>
                    <a:pt x="7917" y="58593"/>
                    <a:pt x="4750" y="69113"/>
                  </a:cubicBezTo>
                  <a:cubicBezTo>
                    <a:pt x="1583" y="79633"/>
                    <a:pt x="0" y="94067"/>
                    <a:pt x="1319" y="102385"/>
                  </a:cubicBezTo>
                  <a:cubicBezTo>
                    <a:pt x="2639" y="110703"/>
                    <a:pt x="9765" y="119755"/>
                    <a:pt x="12756" y="119021"/>
                  </a:cubicBezTo>
                  <a:cubicBezTo>
                    <a:pt x="15747" y="118287"/>
                    <a:pt x="16979" y="103119"/>
                    <a:pt x="19530" y="97614"/>
                  </a:cubicBezTo>
                  <a:cubicBezTo>
                    <a:pt x="22082" y="92110"/>
                    <a:pt x="20674" y="91131"/>
                    <a:pt x="28064" y="85749"/>
                  </a:cubicBezTo>
                  <a:cubicBezTo>
                    <a:pt x="35454" y="80366"/>
                    <a:pt x="53137" y="64587"/>
                    <a:pt x="63782" y="65076"/>
                  </a:cubicBezTo>
                  <a:cubicBezTo>
                    <a:pt x="74428" y="65565"/>
                    <a:pt x="85689" y="82446"/>
                    <a:pt x="91847" y="88929"/>
                  </a:cubicBezTo>
                  <a:cubicBezTo>
                    <a:pt x="98005" y="95412"/>
                    <a:pt x="98533" y="98837"/>
                    <a:pt x="100997" y="103975"/>
                  </a:cubicBezTo>
                  <a:cubicBezTo>
                    <a:pt x="103460" y="109113"/>
                    <a:pt x="103812" y="119755"/>
                    <a:pt x="106715" y="119877"/>
                  </a:cubicBezTo>
                  <a:cubicBezTo>
                    <a:pt x="109618" y="120000"/>
                    <a:pt x="117184" y="112293"/>
                    <a:pt x="118592" y="104831"/>
                  </a:cubicBezTo>
                  <a:cubicBezTo>
                    <a:pt x="119999" y="97370"/>
                    <a:pt x="118328" y="85626"/>
                    <a:pt x="115249" y="74740"/>
                  </a:cubicBezTo>
                  <a:cubicBezTo>
                    <a:pt x="112170" y="63853"/>
                    <a:pt x="105747" y="49051"/>
                    <a:pt x="99853" y="39143"/>
                  </a:cubicBezTo>
                  <a:cubicBezTo>
                    <a:pt x="93958" y="29235"/>
                    <a:pt x="86744" y="21651"/>
                    <a:pt x="79882" y="15290"/>
                  </a:cubicBezTo>
                  <a:cubicBezTo>
                    <a:pt x="73020" y="8929"/>
                    <a:pt x="63255" y="4036"/>
                    <a:pt x="58856" y="1100"/>
                  </a:cubicBezTo>
                  <a:close/>
                </a:path>
              </a:pathLst>
            </a:custGeom>
            <a:solidFill>
              <a:srgbClr val="990099"/>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4" name="Shape 2544"/>
            <p:cNvSpPr/>
            <p:nvPr/>
          </p:nvSpPr>
          <p:spPr>
            <a:xfrm>
              <a:off x="2450" y="367"/>
              <a:ext cx="644" cy="1129"/>
            </a:xfrm>
            <a:custGeom>
              <a:pathLst>
                <a:path extrusionOk="0" h="120000" w="120000">
                  <a:moveTo>
                    <a:pt x="53984" y="145"/>
                  </a:moveTo>
                  <a:cubicBezTo>
                    <a:pt x="49357" y="290"/>
                    <a:pt x="51208" y="24667"/>
                    <a:pt x="44113" y="34461"/>
                  </a:cubicBezTo>
                  <a:cubicBezTo>
                    <a:pt x="37017" y="44256"/>
                    <a:pt x="18354" y="50423"/>
                    <a:pt x="11105" y="58839"/>
                  </a:cubicBezTo>
                  <a:cubicBezTo>
                    <a:pt x="3856" y="67255"/>
                    <a:pt x="0" y="76831"/>
                    <a:pt x="462" y="84812"/>
                  </a:cubicBezTo>
                  <a:cubicBezTo>
                    <a:pt x="925" y="92793"/>
                    <a:pt x="4164" y="100991"/>
                    <a:pt x="14035" y="106795"/>
                  </a:cubicBezTo>
                  <a:cubicBezTo>
                    <a:pt x="23907" y="112599"/>
                    <a:pt x="45192" y="119274"/>
                    <a:pt x="59691" y="119637"/>
                  </a:cubicBezTo>
                  <a:cubicBezTo>
                    <a:pt x="74190" y="119999"/>
                    <a:pt x="91156" y="114921"/>
                    <a:pt x="101028" y="109117"/>
                  </a:cubicBezTo>
                  <a:cubicBezTo>
                    <a:pt x="110899" y="103313"/>
                    <a:pt x="117840" y="93083"/>
                    <a:pt x="118920" y="84812"/>
                  </a:cubicBezTo>
                  <a:cubicBezTo>
                    <a:pt x="120000" y="76541"/>
                    <a:pt x="115835" y="67908"/>
                    <a:pt x="107969" y="59347"/>
                  </a:cubicBezTo>
                  <a:cubicBezTo>
                    <a:pt x="100102" y="50785"/>
                    <a:pt x="80976" y="43385"/>
                    <a:pt x="72030" y="33518"/>
                  </a:cubicBezTo>
                  <a:cubicBezTo>
                    <a:pt x="63084" y="23651"/>
                    <a:pt x="58611" y="0"/>
                    <a:pt x="53984" y="145"/>
                  </a:cubicBezTo>
                  <a:close/>
                </a:path>
              </a:pathLst>
            </a:custGeom>
            <a:gradFill>
              <a:gsLst>
                <a:gs pos="0">
                  <a:srgbClr val="3366FF"/>
                </a:gs>
                <a:gs pos="50000">
                  <a:srgbClr val="66CCFF"/>
                </a:gs>
                <a:gs pos="100000">
                  <a:srgbClr val="3366FF"/>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45" name="Shape 2545"/>
            <p:cNvGrpSpPr/>
            <p:nvPr/>
          </p:nvGrpSpPr>
          <p:grpSpPr>
            <a:xfrm>
              <a:off x="2570" y="991"/>
              <a:ext cx="396" cy="262"/>
              <a:chOff x="4031" y="2544"/>
              <a:chExt cx="959" cy="767"/>
            </a:xfrm>
          </p:grpSpPr>
          <p:sp>
            <p:nvSpPr>
              <p:cNvPr id="2546" name="Shape 2546"/>
              <p:cNvSpPr/>
              <p:nvPr/>
            </p:nvSpPr>
            <p:spPr>
              <a:xfrm>
                <a:off x="4031" y="2544"/>
                <a:ext cx="959" cy="767"/>
              </a:xfrm>
              <a:prstGeom prst="ellipse">
                <a:avLst/>
              </a:prstGeom>
              <a:solidFill>
                <a:srgbClr val="FF33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47" name="Shape 2547"/>
              <p:cNvSpPr/>
              <p:nvPr/>
            </p:nvSpPr>
            <p:spPr>
              <a:xfrm>
                <a:off x="4127" y="2639"/>
                <a:ext cx="767" cy="576"/>
              </a:xfrm>
              <a:prstGeom prst="ellipse">
                <a:avLst/>
              </a:prstGeom>
              <a:gradFill>
                <a:gsLst>
                  <a:gs pos="0">
                    <a:srgbClr val="FFFF99"/>
                  </a:gs>
                  <a:gs pos="100000">
                    <a:schemeClr val="hlink"/>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sp>
          <p:nvSpPr>
            <p:cNvPr id="2548" name="Shape 2548"/>
            <p:cNvSpPr/>
            <p:nvPr/>
          </p:nvSpPr>
          <p:spPr>
            <a:xfrm>
              <a:off x="2570" y="671"/>
              <a:ext cx="396" cy="47"/>
            </a:xfrm>
            <a:prstGeom prst="ellipse">
              <a:avLst/>
            </a:prstGeom>
            <a:solidFill>
              <a:srgbClr val="CC0000"/>
            </a:solidFill>
            <a:ln cap="flat" cmpd="sng" w="9525">
              <a:solidFill>
                <a:srgbClr val="990099"/>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49" name="Shape 2549"/>
            <p:cNvSpPr/>
            <p:nvPr/>
          </p:nvSpPr>
          <p:spPr>
            <a:xfrm>
              <a:off x="2688" y="334"/>
              <a:ext cx="118" cy="98"/>
            </a:xfrm>
            <a:prstGeom prst="ellipse">
              <a:avLst/>
            </a:prstGeom>
            <a:gradFill>
              <a:gsLst>
                <a:gs pos="0">
                  <a:srgbClr val="FFCC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50" name="Shape 2550"/>
            <p:cNvSpPr/>
            <p:nvPr/>
          </p:nvSpPr>
          <p:spPr>
            <a:xfrm>
              <a:off x="2627" y="576"/>
              <a:ext cx="252" cy="47"/>
            </a:xfrm>
            <a:prstGeom prst="ellipse">
              <a:avLst/>
            </a:prstGeom>
            <a:solidFill>
              <a:srgbClr val="CC0000"/>
            </a:solidFill>
            <a:ln cap="flat" cmpd="sng" w="9525">
              <a:solidFill>
                <a:srgbClr val="990099"/>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51" name="Shape 2551"/>
            <p:cNvSpPr/>
            <p:nvPr/>
          </p:nvSpPr>
          <p:spPr>
            <a:xfrm>
              <a:off x="2687" y="480"/>
              <a:ext cx="144" cy="47"/>
            </a:xfrm>
            <a:prstGeom prst="ellipse">
              <a:avLst/>
            </a:prstGeom>
            <a:solidFill>
              <a:srgbClr val="CC0000"/>
            </a:solidFill>
            <a:ln cap="flat" cmpd="sng" w="9525">
              <a:solidFill>
                <a:srgbClr val="990099"/>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nvGrpSpPr>
            <p:cNvPr id="2552" name="Shape 2552"/>
            <p:cNvGrpSpPr/>
            <p:nvPr/>
          </p:nvGrpSpPr>
          <p:grpSpPr>
            <a:xfrm>
              <a:off x="2543" y="1463"/>
              <a:ext cx="479" cy="550"/>
              <a:chOff x="2543" y="1463"/>
              <a:chExt cx="479" cy="550"/>
            </a:xfrm>
          </p:grpSpPr>
          <p:sp>
            <p:nvSpPr>
              <p:cNvPr id="2553" name="Shape 2553"/>
              <p:cNvSpPr/>
              <p:nvPr/>
            </p:nvSpPr>
            <p:spPr>
              <a:xfrm rot="-5400000">
                <a:off x="2513" y="1505"/>
                <a:ext cx="538" cy="479"/>
              </a:xfrm>
              <a:custGeom>
                <a:pathLst>
                  <a:path extrusionOk="0" h="120000" w="120000">
                    <a:moveTo>
                      <a:pt x="117857" y="53793"/>
                    </a:moveTo>
                    <a:cubicBezTo>
                      <a:pt x="118928" y="64137"/>
                      <a:pt x="119999" y="74482"/>
                      <a:pt x="117857" y="78620"/>
                    </a:cubicBezTo>
                    <a:cubicBezTo>
                      <a:pt x="115714" y="82758"/>
                      <a:pt x="109285" y="76551"/>
                      <a:pt x="104999" y="78620"/>
                    </a:cubicBezTo>
                    <a:cubicBezTo>
                      <a:pt x="100714" y="80689"/>
                      <a:pt x="98571" y="86896"/>
                      <a:pt x="92142" y="91034"/>
                    </a:cubicBezTo>
                    <a:cubicBezTo>
                      <a:pt x="85714" y="95172"/>
                      <a:pt x="68571" y="99310"/>
                      <a:pt x="66428" y="103448"/>
                    </a:cubicBezTo>
                    <a:cubicBezTo>
                      <a:pt x="64285" y="107586"/>
                      <a:pt x="83571" y="113793"/>
                      <a:pt x="79285" y="115862"/>
                    </a:cubicBezTo>
                    <a:cubicBezTo>
                      <a:pt x="75000" y="117931"/>
                      <a:pt x="47142" y="120000"/>
                      <a:pt x="40714" y="115862"/>
                    </a:cubicBezTo>
                    <a:cubicBezTo>
                      <a:pt x="34285" y="111724"/>
                      <a:pt x="36428" y="97241"/>
                      <a:pt x="40714" y="91034"/>
                    </a:cubicBezTo>
                    <a:cubicBezTo>
                      <a:pt x="44999" y="84827"/>
                      <a:pt x="64285" y="82758"/>
                      <a:pt x="66428" y="78620"/>
                    </a:cubicBezTo>
                    <a:cubicBezTo>
                      <a:pt x="68571" y="74482"/>
                      <a:pt x="59999" y="66206"/>
                      <a:pt x="53571" y="66206"/>
                    </a:cubicBezTo>
                    <a:cubicBezTo>
                      <a:pt x="47142" y="66206"/>
                      <a:pt x="34285" y="74482"/>
                      <a:pt x="27857" y="78620"/>
                    </a:cubicBezTo>
                    <a:cubicBezTo>
                      <a:pt x="21428" y="82758"/>
                      <a:pt x="17142" y="86896"/>
                      <a:pt x="14999" y="91034"/>
                    </a:cubicBezTo>
                    <a:cubicBezTo>
                      <a:pt x="12857" y="95172"/>
                      <a:pt x="17142" y="105517"/>
                      <a:pt x="14999" y="103448"/>
                    </a:cubicBezTo>
                    <a:cubicBezTo>
                      <a:pt x="12857" y="101379"/>
                      <a:pt x="0" y="84827"/>
                      <a:pt x="2142" y="78620"/>
                    </a:cubicBezTo>
                    <a:cubicBezTo>
                      <a:pt x="4285" y="72413"/>
                      <a:pt x="21428" y="70344"/>
                      <a:pt x="27857" y="66206"/>
                    </a:cubicBezTo>
                    <a:cubicBezTo>
                      <a:pt x="34285" y="62068"/>
                      <a:pt x="40714" y="55862"/>
                      <a:pt x="40714" y="53793"/>
                    </a:cubicBezTo>
                    <a:cubicBezTo>
                      <a:pt x="40714" y="51724"/>
                      <a:pt x="32142" y="55862"/>
                      <a:pt x="27857" y="53793"/>
                    </a:cubicBezTo>
                    <a:cubicBezTo>
                      <a:pt x="23571" y="51724"/>
                      <a:pt x="14999" y="45517"/>
                      <a:pt x="14999" y="41379"/>
                    </a:cubicBezTo>
                    <a:cubicBezTo>
                      <a:pt x="14999" y="37241"/>
                      <a:pt x="25714" y="28965"/>
                      <a:pt x="27857" y="28965"/>
                    </a:cubicBezTo>
                    <a:cubicBezTo>
                      <a:pt x="29999" y="28965"/>
                      <a:pt x="25714" y="39310"/>
                      <a:pt x="27857" y="41379"/>
                    </a:cubicBezTo>
                    <a:cubicBezTo>
                      <a:pt x="29999" y="43448"/>
                      <a:pt x="34285" y="41379"/>
                      <a:pt x="40714" y="41379"/>
                    </a:cubicBezTo>
                    <a:cubicBezTo>
                      <a:pt x="47142" y="41379"/>
                      <a:pt x="64285" y="43448"/>
                      <a:pt x="66428" y="41379"/>
                    </a:cubicBezTo>
                    <a:cubicBezTo>
                      <a:pt x="68571" y="39310"/>
                      <a:pt x="57857" y="35172"/>
                      <a:pt x="53571" y="28965"/>
                    </a:cubicBezTo>
                    <a:cubicBezTo>
                      <a:pt x="49285" y="22758"/>
                      <a:pt x="34285" y="8275"/>
                      <a:pt x="40714" y="4137"/>
                    </a:cubicBezTo>
                    <a:cubicBezTo>
                      <a:pt x="47142" y="0"/>
                      <a:pt x="85714" y="2068"/>
                      <a:pt x="92142" y="4137"/>
                    </a:cubicBezTo>
                    <a:cubicBezTo>
                      <a:pt x="98571" y="6206"/>
                      <a:pt x="77142" y="12413"/>
                      <a:pt x="79285" y="16551"/>
                    </a:cubicBezTo>
                    <a:cubicBezTo>
                      <a:pt x="81428" y="20689"/>
                      <a:pt x="98571" y="24827"/>
                      <a:pt x="104999" y="28965"/>
                    </a:cubicBezTo>
                    <a:cubicBezTo>
                      <a:pt x="111428" y="33103"/>
                      <a:pt x="114642" y="37241"/>
                      <a:pt x="117857" y="41379"/>
                    </a:cubicBezTo>
                  </a:path>
                </a:pathLst>
              </a:custGeom>
              <a:gradFill>
                <a:gsLst>
                  <a:gs pos="0">
                    <a:srgbClr val="FF3300"/>
                  </a:gs>
                  <a:gs pos="50000">
                    <a:srgbClr val="FFCC00"/>
                  </a:gs>
                  <a:gs pos="100000">
                    <a:srgbClr val="FF3300"/>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4" name="Shape 2554"/>
              <p:cNvSpPr/>
              <p:nvPr/>
            </p:nvSpPr>
            <p:spPr>
              <a:xfrm flipH="1" rot="-1480653">
                <a:off x="2653" y="1495"/>
                <a:ext cx="203" cy="240"/>
              </a:xfrm>
              <a:custGeom>
                <a:pathLst>
                  <a:path extrusionOk="0" h="120000" w="120000">
                    <a:moveTo>
                      <a:pt x="42285" y="2181"/>
                    </a:moveTo>
                    <a:cubicBezTo>
                      <a:pt x="36571" y="4363"/>
                      <a:pt x="27428" y="10909"/>
                      <a:pt x="21714" y="15272"/>
                    </a:cubicBezTo>
                    <a:cubicBezTo>
                      <a:pt x="16000" y="19636"/>
                      <a:pt x="9142" y="21818"/>
                      <a:pt x="8000" y="28363"/>
                    </a:cubicBezTo>
                    <a:cubicBezTo>
                      <a:pt x="6857" y="34909"/>
                      <a:pt x="11428" y="49090"/>
                      <a:pt x="14857" y="54545"/>
                    </a:cubicBezTo>
                    <a:cubicBezTo>
                      <a:pt x="18285" y="60000"/>
                      <a:pt x="26285" y="57818"/>
                      <a:pt x="28571" y="61090"/>
                    </a:cubicBezTo>
                    <a:cubicBezTo>
                      <a:pt x="30857" y="64363"/>
                      <a:pt x="32000" y="69818"/>
                      <a:pt x="28571" y="74181"/>
                    </a:cubicBezTo>
                    <a:cubicBezTo>
                      <a:pt x="25142" y="78545"/>
                      <a:pt x="12571" y="87272"/>
                      <a:pt x="8000" y="87272"/>
                    </a:cubicBezTo>
                    <a:cubicBezTo>
                      <a:pt x="3428" y="87272"/>
                      <a:pt x="2285" y="74181"/>
                      <a:pt x="1142" y="74181"/>
                    </a:cubicBezTo>
                    <a:cubicBezTo>
                      <a:pt x="0" y="74181"/>
                      <a:pt x="0" y="82909"/>
                      <a:pt x="1142" y="87272"/>
                    </a:cubicBezTo>
                    <a:cubicBezTo>
                      <a:pt x="2285" y="91636"/>
                      <a:pt x="2285" y="98181"/>
                      <a:pt x="8000" y="100363"/>
                    </a:cubicBezTo>
                    <a:cubicBezTo>
                      <a:pt x="13714" y="102545"/>
                      <a:pt x="30857" y="103636"/>
                      <a:pt x="35428" y="100363"/>
                    </a:cubicBezTo>
                    <a:cubicBezTo>
                      <a:pt x="40000" y="97090"/>
                      <a:pt x="33142" y="82909"/>
                      <a:pt x="35428" y="80727"/>
                    </a:cubicBezTo>
                    <a:cubicBezTo>
                      <a:pt x="37714" y="78545"/>
                      <a:pt x="46857" y="84000"/>
                      <a:pt x="49142" y="87272"/>
                    </a:cubicBezTo>
                    <a:cubicBezTo>
                      <a:pt x="51428" y="90545"/>
                      <a:pt x="50285" y="96000"/>
                      <a:pt x="49142" y="100363"/>
                    </a:cubicBezTo>
                    <a:cubicBezTo>
                      <a:pt x="48000" y="104727"/>
                      <a:pt x="42285" y="112363"/>
                      <a:pt x="42285" y="113454"/>
                    </a:cubicBezTo>
                    <a:cubicBezTo>
                      <a:pt x="42285" y="114545"/>
                      <a:pt x="45714" y="110181"/>
                      <a:pt x="49142" y="106909"/>
                    </a:cubicBezTo>
                    <a:cubicBezTo>
                      <a:pt x="52571" y="103636"/>
                      <a:pt x="57142" y="92727"/>
                      <a:pt x="62857" y="93818"/>
                    </a:cubicBezTo>
                    <a:cubicBezTo>
                      <a:pt x="68571" y="94909"/>
                      <a:pt x="77714" y="109090"/>
                      <a:pt x="83428" y="113454"/>
                    </a:cubicBezTo>
                    <a:cubicBezTo>
                      <a:pt x="89142" y="117818"/>
                      <a:pt x="91428" y="120000"/>
                      <a:pt x="97142" y="120000"/>
                    </a:cubicBezTo>
                    <a:cubicBezTo>
                      <a:pt x="102857" y="120000"/>
                      <a:pt x="115428" y="116727"/>
                      <a:pt x="117714" y="113454"/>
                    </a:cubicBezTo>
                    <a:cubicBezTo>
                      <a:pt x="120000" y="110181"/>
                      <a:pt x="112000" y="100363"/>
                      <a:pt x="110857" y="100363"/>
                    </a:cubicBezTo>
                    <a:cubicBezTo>
                      <a:pt x="109714" y="100363"/>
                      <a:pt x="114285" y="113454"/>
                      <a:pt x="110857" y="113454"/>
                    </a:cubicBezTo>
                    <a:cubicBezTo>
                      <a:pt x="107428" y="113454"/>
                      <a:pt x="94857" y="104727"/>
                      <a:pt x="90285" y="100363"/>
                    </a:cubicBezTo>
                    <a:cubicBezTo>
                      <a:pt x="85714" y="96000"/>
                      <a:pt x="85714" y="93818"/>
                      <a:pt x="83428" y="87272"/>
                    </a:cubicBezTo>
                    <a:cubicBezTo>
                      <a:pt x="81142" y="80727"/>
                      <a:pt x="75428" y="64363"/>
                      <a:pt x="76571" y="61090"/>
                    </a:cubicBezTo>
                    <a:cubicBezTo>
                      <a:pt x="77714" y="57818"/>
                      <a:pt x="86857" y="65454"/>
                      <a:pt x="90285" y="67636"/>
                    </a:cubicBezTo>
                    <a:cubicBezTo>
                      <a:pt x="93714" y="69818"/>
                      <a:pt x="92571" y="76363"/>
                      <a:pt x="97142" y="74181"/>
                    </a:cubicBezTo>
                    <a:cubicBezTo>
                      <a:pt x="101714" y="72000"/>
                      <a:pt x="116571" y="60000"/>
                      <a:pt x="117714" y="54545"/>
                    </a:cubicBezTo>
                    <a:cubicBezTo>
                      <a:pt x="118857" y="49090"/>
                      <a:pt x="106285" y="41454"/>
                      <a:pt x="104000" y="41454"/>
                    </a:cubicBezTo>
                    <a:cubicBezTo>
                      <a:pt x="101714" y="41454"/>
                      <a:pt x="106285" y="53454"/>
                      <a:pt x="104000" y="54545"/>
                    </a:cubicBezTo>
                    <a:cubicBezTo>
                      <a:pt x="101714" y="55636"/>
                      <a:pt x="92571" y="51272"/>
                      <a:pt x="90285" y="48000"/>
                    </a:cubicBezTo>
                    <a:cubicBezTo>
                      <a:pt x="88000" y="44727"/>
                      <a:pt x="92571" y="40363"/>
                      <a:pt x="90285" y="34909"/>
                    </a:cubicBezTo>
                    <a:cubicBezTo>
                      <a:pt x="88000" y="29454"/>
                      <a:pt x="82285" y="20727"/>
                      <a:pt x="76571" y="15272"/>
                    </a:cubicBezTo>
                    <a:cubicBezTo>
                      <a:pt x="70857" y="9818"/>
                      <a:pt x="61714" y="4363"/>
                      <a:pt x="56000" y="2181"/>
                    </a:cubicBezTo>
                    <a:cubicBezTo>
                      <a:pt x="50285" y="0"/>
                      <a:pt x="48000" y="0"/>
                      <a:pt x="42285" y="2181"/>
                    </a:cubicBezTo>
                    <a:close/>
                  </a:path>
                </a:pathLst>
              </a:custGeom>
              <a:solidFill>
                <a:srgbClr val="FFCC99"/>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555" name="Shape 2555"/>
            <p:cNvSpPr/>
            <p:nvPr/>
          </p:nvSpPr>
          <p:spPr>
            <a:xfrm>
              <a:off x="2611" y="1428"/>
              <a:ext cx="319" cy="98"/>
            </a:xfrm>
            <a:prstGeom prst="rect">
              <a:avLst/>
            </a:prstGeom>
            <a:gradFill>
              <a:gsLst>
                <a:gs pos="0">
                  <a:schemeClr val="dk1"/>
                </a:gs>
                <a:gs pos="50000">
                  <a:srgbClr val="CCECFF"/>
                </a:gs>
                <a:gs pos="100000">
                  <a:schemeClr val="dk1"/>
                </a:gs>
              </a:gsLst>
              <a:lin ang="0" scaled="0"/>
            </a:gradFill>
            <a:ln cap="flat" cmpd="sng" w="9525">
              <a:solidFill>
                <a:schemeClr val="dk1"/>
              </a:solidFill>
              <a:prstDash val="solid"/>
              <a:miter lim="8000"/>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556" name="Shape 2556"/>
          <p:cNvSpPr txBox="1"/>
          <p:nvPr/>
        </p:nvSpPr>
        <p:spPr>
          <a:xfrm>
            <a:off x="0" y="0"/>
            <a:ext cx="1055096"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Rocket</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0" name="Shape 2560"/>
        <p:cNvGrpSpPr/>
        <p:nvPr/>
      </p:nvGrpSpPr>
      <p:grpSpPr>
        <a:xfrm>
          <a:off x="0" y="0"/>
          <a:ext cx="0" cy="0"/>
          <a:chOff x="0" y="0"/>
          <a:chExt cx="0" cy="0"/>
        </a:xfrm>
      </p:grpSpPr>
      <p:grpSp>
        <p:nvGrpSpPr>
          <p:cNvPr id="2561" name="Shape 2561"/>
          <p:cNvGrpSpPr/>
          <p:nvPr/>
        </p:nvGrpSpPr>
        <p:grpSpPr>
          <a:xfrm>
            <a:off x="546558" y="475887"/>
            <a:ext cx="2183113" cy="2288651"/>
            <a:chOff x="2213" y="1150"/>
            <a:chExt cx="1928" cy="2022"/>
          </a:xfrm>
        </p:grpSpPr>
        <p:grpSp>
          <p:nvGrpSpPr>
            <p:cNvPr id="2562" name="Shape 2562"/>
            <p:cNvGrpSpPr/>
            <p:nvPr/>
          </p:nvGrpSpPr>
          <p:grpSpPr>
            <a:xfrm rot="319393">
              <a:off x="3285" y="1179"/>
              <a:ext cx="642" cy="520"/>
              <a:chOff x="3436" y="1256"/>
              <a:chExt cx="364" cy="477"/>
            </a:xfrm>
          </p:grpSpPr>
          <p:sp>
            <p:nvSpPr>
              <p:cNvPr id="2563" name="Shape 2563"/>
              <p:cNvSpPr/>
              <p:nvPr/>
            </p:nvSpPr>
            <p:spPr>
              <a:xfrm>
                <a:off x="3436" y="1256"/>
                <a:ext cx="364" cy="477"/>
              </a:xfrm>
              <a:custGeom>
                <a:pathLst>
                  <a:path extrusionOk="0" h="120000" w="120000">
                    <a:moveTo>
                      <a:pt x="13150" y="53836"/>
                    </a:moveTo>
                    <a:cubicBezTo>
                      <a:pt x="9534" y="49559"/>
                      <a:pt x="0" y="44528"/>
                      <a:pt x="1315" y="39748"/>
                    </a:cubicBezTo>
                    <a:cubicBezTo>
                      <a:pt x="2630" y="34968"/>
                      <a:pt x="11835" y="31949"/>
                      <a:pt x="21041" y="25660"/>
                    </a:cubicBezTo>
                    <a:cubicBezTo>
                      <a:pt x="30246" y="19371"/>
                      <a:pt x="51287" y="0"/>
                      <a:pt x="56547" y="2515"/>
                    </a:cubicBezTo>
                    <a:cubicBezTo>
                      <a:pt x="61808" y="5031"/>
                      <a:pt x="51616" y="32955"/>
                      <a:pt x="52602" y="40754"/>
                    </a:cubicBezTo>
                    <a:cubicBezTo>
                      <a:pt x="53589" y="48553"/>
                      <a:pt x="55232" y="47295"/>
                      <a:pt x="63123" y="48805"/>
                    </a:cubicBezTo>
                    <a:cubicBezTo>
                      <a:pt x="71013" y="50314"/>
                      <a:pt x="97972" y="45283"/>
                      <a:pt x="99945" y="49811"/>
                    </a:cubicBezTo>
                    <a:cubicBezTo>
                      <a:pt x="101917" y="54339"/>
                      <a:pt x="71671" y="68679"/>
                      <a:pt x="74958" y="75974"/>
                    </a:cubicBezTo>
                    <a:cubicBezTo>
                      <a:pt x="78246" y="83270"/>
                      <a:pt x="119999" y="88805"/>
                      <a:pt x="119671" y="94088"/>
                    </a:cubicBezTo>
                    <a:cubicBezTo>
                      <a:pt x="119342" y="99371"/>
                      <a:pt x="85150" y="102893"/>
                      <a:pt x="72328" y="107169"/>
                    </a:cubicBezTo>
                    <a:cubicBezTo>
                      <a:pt x="59506" y="111446"/>
                      <a:pt x="49643" y="120000"/>
                      <a:pt x="43397" y="119245"/>
                    </a:cubicBezTo>
                    <a:cubicBezTo>
                      <a:pt x="37150" y="118490"/>
                      <a:pt x="36493" y="107672"/>
                      <a:pt x="34191" y="102138"/>
                    </a:cubicBezTo>
                    <a:cubicBezTo>
                      <a:pt x="31890" y="96603"/>
                      <a:pt x="31561" y="92075"/>
                      <a:pt x="28931" y="86037"/>
                    </a:cubicBezTo>
                    <a:cubicBezTo>
                      <a:pt x="26301" y="80000"/>
                      <a:pt x="21041" y="71194"/>
                      <a:pt x="18410" y="65911"/>
                    </a:cubicBezTo>
                    <a:cubicBezTo>
                      <a:pt x="15780" y="60628"/>
                      <a:pt x="14136" y="56352"/>
                      <a:pt x="13150" y="53836"/>
                    </a:cubicBezTo>
                    <a:close/>
                  </a:path>
                </a:pathLst>
              </a:custGeom>
              <a:gradFill>
                <a:gsLst>
                  <a:gs pos="0">
                    <a:srgbClr val="7A8A2A"/>
                  </a:gs>
                  <a:gs pos="100000">
                    <a:srgbClr val="3C4415"/>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4" name="Shape 2564"/>
              <p:cNvSpPr/>
              <p:nvPr/>
            </p:nvSpPr>
            <p:spPr>
              <a:xfrm>
                <a:off x="3468" y="1406"/>
                <a:ext cx="81" cy="72"/>
              </a:xfrm>
              <a:custGeom>
                <a:pathLst>
                  <a:path extrusionOk="0" h="120000" w="120000">
                    <a:moveTo>
                      <a:pt x="0" y="78333"/>
                    </a:moveTo>
                    <a:cubicBezTo>
                      <a:pt x="2962" y="70000"/>
                      <a:pt x="34074" y="70000"/>
                      <a:pt x="53333" y="58333"/>
                    </a:cubicBezTo>
                    <a:cubicBezTo>
                      <a:pt x="72592" y="46666"/>
                      <a:pt x="120000" y="0"/>
                      <a:pt x="115555" y="8333"/>
                    </a:cubicBezTo>
                    <a:cubicBezTo>
                      <a:pt x="111111" y="16666"/>
                      <a:pt x="42962" y="96666"/>
                      <a:pt x="23703" y="108333"/>
                    </a:cubicBezTo>
                    <a:cubicBezTo>
                      <a:pt x="4444" y="120000"/>
                      <a:pt x="4444" y="85000"/>
                      <a:pt x="0" y="78333"/>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5" name="Shape 2565"/>
              <p:cNvSpPr/>
              <p:nvPr/>
            </p:nvSpPr>
            <p:spPr>
              <a:xfrm>
                <a:off x="3499" y="1493"/>
                <a:ext cx="121" cy="88"/>
              </a:xfrm>
              <a:custGeom>
                <a:pathLst>
                  <a:path extrusionOk="0" h="120000" w="120000">
                    <a:moveTo>
                      <a:pt x="0" y="58636"/>
                    </a:moveTo>
                    <a:cubicBezTo>
                      <a:pt x="983" y="55909"/>
                      <a:pt x="12786" y="66818"/>
                      <a:pt x="19672" y="68181"/>
                    </a:cubicBezTo>
                    <a:cubicBezTo>
                      <a:pt x="26557" y="69545"/>
                      <a:pt x="33442" y="73636"/>
                      <a:pt x="41311" y="70909"/>
                    </a:cubicBezTo>
                    <a:cubicBezTo>
                      <a:pt x="49180" y="68181"/>
                      <a:pt x="57049" y="62727"/>
                      <a:pt x="68852" y="51818"/>
                    </a:cubicBezTo>
                    <a:cubicBezTo>
                      <a:pt x="80655" y="40909"/>
                      <a:pt x="120000" y="0"/>
                      <a:pt x="112131" y="9545"/>
                    </a:cubicBezTo>
                    <a:cubicBezTo>
                      <a:pt x="104262" y="19090"/>
                      <a:pt x="39344" y="92727"/>
                      <a:pt x="23606" y="106363"/>
                    </a:cubicBezTo>
                    <a:cubicBezTo>
                      <a:pt x="7868" y="120000"/>
                      <a:pt x="19672" y="95454"/>
                      <a:pt x="15737" y="87272"/>
                    </a:cubicBezTo>
                    <a:cubicBezTo>
                      <a:pt x="11803" y="79090"/>
                      <a:pt x="2950" y="65454"/>
                      <a:pt x="0" y="5863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6" name="Shape 2566"/>
              <p:cNvSpPr/>
              <p:nvPr/>
            </p:nvSpPr>
            <p:spPr>
              <a:xfrm>
                <a:off x="3540" y="1619"/>
                <a:ext cx="83" cy="55"/>
              </a:xfrm>
              <a:custGeom>
                <a:pathLst>
                  <a:path extrusionOk="0" h="120000" w="120000">
                    <a:moveTo>
                      <a:pt x="0" y="37090"/>
                    </a:moveTo>
                    <a:cubicBezTo>
                      <a:pt x="7228" y="28363"/>
                      <a:pt x="20240" y="50181"/>
                      <a:pt x="40481" y="43636"/>
                    </a:cubicBezTo>
                    <a:cubicBezTo>
                      <a:pt x="62168" y="37090"/>
                      <a:pt x="119999" y="0"/>
                      <a:pt x="118554" y="2181"/>
                    </a:cubicBezTo>
                    <a:cubicBezTo>
                      <a:pt x="117108" y="4363"/>
                      <a:pt x="49156" y="43636"/>
                      <a:pt x="31807" y="63272"/>
                    </a:cubicBezTo>
                    <a:cubicBezTo>
                      <a:pt x="14457" y="82909"/>
                      <a:pt x="17349" y="120000"/>
                      <a:pt x="11566" y="115636"/>
                    </a:cubicBezTo>
                    <a:cubicBezTo>
                      <a:pt x="5783" y="111272"/>
                      <a:pt x="2891" y="52363"/>
                      <a:pt x="0" y="3709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567" name="Shape 2567"/>
            <p:cNvSpPr/>
            <p:nvPr/>
          </p:nvSpPr>
          <p:spPr>
            <a:xfrm>
              <a:off x="2469" y="1193"/>
              <a:ext cx="1129" cy="1951"/>
            </a:xfrm>
            <a:custGeom>
              <a:pathLst>
                <a:path extrusionOk="0" h="120000" w="120000">
                  <a:moveTo>
                    <a:pt x="114366" y="29031"/>
                  </a:moveTo>
                  <a:cubicBezTo>
                    <a:pt x="111815" y="23126"/>
                    <a:pt x="108945" y="18513"/>
                    <a:pt x="103737" y="14023"/>
                  </a:cubicBezTo>
                  <a:cubicBezTo>
                    <a:pt x="98529" y="9533"/>
                    <a:pt x="91939" y="4366"/>
                    <a:pt x="83330" y="2214"/>
                  </a:cubicBezTo>
                  <a:cubicBezTo>
                    <a:pt x="74720" y="61"/>
                    <a:pt x="63348" y="0"/>
                    <a:pt x="52294" y="984"/>
                  </a:cubicBezTo>
                  <a:cubicBezTo>
                    <a:pt x="41240" y="1968"/>
                    <a:pt x="25403" y="3505"/>
                    <a:pt x="17006" y="8118"/>
                  </a:cubicBezTo>
                  <a:cubicBezTo>
                    <a:pt x="8609" y="12731"/>
                    <a:pt x="3401" y="22880"/>
                    <a:pt x="1700" y="28785"/>
                  </a:cubicBezTo>
                  <a:cubicBezTo>
                    <a:pt x="0" y="34689"/>
                    <a:pt x="2550" y="37642"/>
                    <a:pt x="6802" y="43546"/>
                  </a:cubicBezTo>
                  <a:cubicBezTo>
                    <a:pt x="11054" y="49451"/>
                    <a:pt x="23808" y="56832"/>
                    <a:pt x="27209" y="64213"/>
                  </a:cubicBezTo>
                  <a:cubicBezTo>
                    <a:pt x="30611" y="71594"/>
                    <a:pt x="26040" y="80574"/>
                    <a:pt x="27209" y="87831"/>
                  </a:cubicBezTo>
                  <a:cubicBezTo>
                    <a:pt x="28379" y="95089"/>
                    <a:pt x="35606" y="103454"/>
                    <a:pt x="34012" y="107760"/>
                  </a:cubicBezTo>
                  <a:cubicBezTo>
                    <a:pt x="32418" y="112065"/>
                    <a:pt x="18175" y="112557"/>
                    <a:pt x="17856" y="113664"/>
                  </a:cubicBezTo>
                  <a:cubicBezTo>
                    <a:pt x="17537" y="114771"/>
                    <a:pt x="30292" y="113603"/>
                    <a:pt x="32311" y="114402"/>
                  </a:cubicBezTo>
                  <a:cubicBezTo>
                    <a:pt x="34331" y="115202"/>
                    <a:pt x="27316" y="118154"/>
                    <a:pt x="29760" y="118339"/>
                  </a:cubicBezTo>
                  <a:cubicBezTo>
                    <a:pt x="32205" y="118523"/>
                    <a:pt x="42940" y="115817"/>
                    <a:pt x="46767" y="115633"/>
                  </a:cubicBezTo>
                  <a:cubicBezTo>
                    <a:pt x="50593" y="115448"/>
                    <a:pt x="51018" y="120000"/>
                    <a:pt x="52719" y="117355"/>
                  </a:cubicBezTo>
                  <a:cubicBezTo>
                    <a:pt x="54419" y="114710"/>
                    <a:pt x="54100" y="103024"/>
                    <a:pt x="56970" y="99641"/>
                  </a:cubicBezTo>
                  <a:cubicBezTo>
                    <a:pt x="59840" y="96258"/>
                    <a:pt x="65899" y="96996"/>
                    <a:pt x="70150" y="96934"/>
                  </a:cubicBezTo>
                  <a:cubicBezTo>
                    <a:pt x="74402" y="96873"/>
                    <a:pt x="79716" y="97119"/>
                    <a:pt x="82480" y="99149"/>
                  </a:cubicBezTo>
                  <a:cubicBezTo>
                    <a:pt x="85243" y="101178"/>
                    <a:pt x="85243" y="106960"/>
                    <a:pt x="86731" y="109236"/>
                  </a:cubicBezTo>
                  <a:cubicBezTo>
                    <a:pt x="88219" y="111512"/>
                    <a:pt x="89388" y="111327"/>
                    <a:pt x="91408" y="112680"/>
                  </a:cubicBezTo>
                  <a:cubicBezTo>
                    <a:pt x="93427" y="114033"/>
                    <a:pt x="97147" y="117232"/>
                    <a:pt x="98635" y="117355"/>
                  </a:cubicBezTo>
                  <a:cubicBezTo>
                    <a:pt x="100124" y="117478"/>
                    <a:pt x="98423" y="113849"/>
                    <a:pt x="100336" y="113418"/>
                  </a:cubicBezTo>
                  <a:cubicBezTo>
                    <a:pt x="102249" y="112988"/>
                    <a:pt x="108520" y="115509"/>
                    <a:pt x="110115" y="114894"/>
                  </a:cubicBezTo>
                  <a:cubicBezTo>
                    <a:pt x="111709" y="114279"/>
                    <a:pt x="108627" y="110773"/>
                    <a:pt x="110115" y="109728"/>
                  </a:cubicBezTo>
                  <a:cubicBezTo>
                    <a:pt x="111603" y="108682"/>
                    <a:pt x="119255" y="109174"/>
                    <a:pt x="119043" y="108498"/>
                  </a:cubicBezTo>
                  <a:cubicBezTo>
                    <a:pt x="118830" y="107821"/>
                    <a:pt x="111178" y="106714"/>
                    <a:pt x="108839" y="105545"/>
                  </a:cubicBezTo>
                  <a:cubicBezTo>
                    <a:pt x="106501" y="104377"/>
                    <a:pt x="105013" y="105053"/>
                    <a:pt x="105013" y="101609"/>
                  </a:cubicBezTo>
                  <a:cubicBezTo>
                    <a:pt x="105013" y="98165"/>
                    <a:pt x="108201" y="90599"/>
                    <a:pt x="108839" y="84879"/>
                  </a:cubicBezTo>
                  <a:cubicBezTo>
                    <a:pt x="109477" y="79159"/>
                    <a:pt x="107139" y="73070"/>
                    <a:pt x="108839" y="67165"/>
                  </a:cubicBezTo>
                  <a:cubicBezTo>
                    <a:pt x="110540" y="61260"/>
                    <a:pt x="118086" y="55786"/>
                    <a:pt x="119043" y="49451"/>
                  </a:cubicBezTo>
                  <a:cubicBezTo>
                    <a:pt x="120000" y="43116"/>
                    <a:pt x="116917" y="34935"/>
                    <a:pt x="114366" y="29031"/>
                  </a:cubicBezTo>
                  <a:close/>
                </a:path>
              </a:pathLst>
            </a:custGeom>
            <a:gradFill>
              <a:gsLst>
                <a:gs pos="0">
                  <a:srgbClr val="858585"/>
                </a:gs>
                <a:gs pos="50000">
                  <a:schemeClr val="folHlink"/>
                </a:gs>
                <a:gs pos="100000">
                  <a:srgbClr val="858585"/>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8" name="Shape 2568"/>
            <p:cNvSpPr/>
            <p:nvPr/>
          </p:nvSpPr>
          <p:spPr>
            <a:xfrm>
              <a:off x="2481" y="1973"/>
              <a:ext cx="1489" cy="1198"/>
            </a:xfrm>
            <a:custGeom>
              <a:pathLst>
                <a:path extrusionOk="0" h="120000" w="120000">
                  <a:moveTo>
                    <a:pt x="20214" y="28824"/>
                  </a:moveTo>
                  <a:cubicBezTo>
                    <a:pt x="15704" y="29124"/>
                    <a:pt x="21261" y="35629"/>
                    <a:pt x="19570" y="38031"/>
                  </a:cubicBezTo>
                  <a:cubicBezTo>
                    <a:pt x="17879" y="40433"/>
                    <a:pt x="13127" y="40033"/>
                    <a:pt x="10147" y="43436"/>
                  </a:cubicBezTo>
                  <a:cubicBezTo>
                    <a:pt x="7167" y="46839"/>
                    <a:pt x="0" y="52543"/>
                    <a:pt x="1852" y="58448"/>
                  </a:cubicBezTo>
                  <a:cubicBezTo>
                    <a:pt x="3704" y="64353"/>
                    <a:pt x="18362" y="77564"/>
                    <a:pt x="21100" y="79065"/>
                  </a:cubicBezTo>
                  <a:cubicBezTo>
                    <a:pt x="23838" y="80567"/>
                    <a:pt x="18765" y="69157"/>
                    <a:pt x="18523" y="67356"/>
                  </a:cubicBezTo>
                  <a:cubicBezTo>
                    <a:pt x="18281" y="65554"/>
                    <a:pt x="19006" y="65654"/>
                    <a:pt x="19570" y="68056"/>
                  </a:cubicBezTo>
                  <a:cubicBezTo>
                    <a:pt x="20134" y="70458"/>
                    <a:pt x="21261" y="76763"/>
                    <a:pt x="22147" y="81668"/>
                  </a:cubicBezTo>
                  <a:cubicBezTo>
                    <a:pt x="23033" y="86572"/>
                    <a:pt x="26335" y="93377"/>
                    <a:pt x="24724" y="97681"/>
                  </a:cubicBezTo>
                  <a:cubicBezTo>
                    <a:pt x="23114" y="101984"/>
                    <a:pt x="12966" y="105587"/>
                    <a:pt x="12483" y="107289"/>
                  </a:cubicBezTo>
                  <a:cubicBezTo>
                    <a:pt x="12000" y="108990"/>
                    <a:pt x="19973" y="108090"/>
                    <a:pt x="21825" y="108090"/>
                  </a:cubicBezTo>
                  <a:cubicBezTo>
                    <a:pt x="23677" y="108090"/>
                    <a:pt x="23838" y="106088"/>
                    <a:pt x="23758" y="107289"/>
                  </a:cubicBezTo>
                  <a:cubicBezTo>
                    <a:pt x="23677" y="108490"/>
                    <a:pt x="19328" y="114795"/>
                    <a:pt x="21181" y="115296"/>
                  </a:cubicBezTo>
                  <a:cubicBezTo>
                    <a:pt x="23033" y="115796"/>
                    <a:pt x="31892" y="109991"/>
                    <a:pt x="35033" y="110091"/>
                  </a:cubicBezTo>
                  <a:cubicBezTo>
                    <a:pt x="38174" y="110191"/>
                    <a:pt x="38899" y="120000"/>
                    <a:pt x="40187" y="115696"/>
                  </a:cubicBezTo>
                  <a:cubicBezTo>
                    <a:pt x="41476" y="111392"/>
                    <a:pt x="42201" y="89774"/>
                    <a:pt x="42765" y="84070"/>
                  </a:cubicBezTo>
                  <a:cubicBezTo>
                    <a:pt x="43328" y="78365"/>
                    <a:pt x="42120" y="81768"/>
                    <a:pt x="43731" y="81267"/>
                  </a:cubicBezTo>
                  <a:cubicBezTo>
                    <a:pt x="45342" y="80767"/>
                    <a:pt x="49771" y="81167"/>
                    <a:pt x="52429" y="81267"/>
                  </a:cubicBezTo>
                  <a:cubicBezTo>
                    <a:pt x="55087" y="81367"/>
                    <a:pt x="57986" y="79065"/>
                    <a:pt x="59838" y="82068"/>
                  </a:cubicBezTo>
                  <a:cubicBezTo>
                    <a:pt x="61691" y="85070"/>
                    <a:pt x="61288" y="93978"/>
                    <a:pt x="63382" y="99282"/>
                  </a:cubicBezTo>
                  <a:cubicBezTo>
                    <a:pt x="65476" y="104587"/>
                    <a:pt x="70389" y="112493"/>
                    <a:pt x="72402" y="113694"/>
                  </a:cubicBezTo>
                  <a:cubicBezTo>
                    <a:pt x="74416" y="114895"/>
                    <a:pt x="73771" y="107289"/>
                    <a:pt x="75302" y="106488"/>
                  </a:cubicBezTo>
                  <a:cubicBezTo>
                    <a:pt x="76832" y="105688"/>
                    <a:pt x="79973" y="109491"/>
                    <a:pt x="81422" y="108890"/>
                  </a:cubicBezTo>
                  <a:cubicBezTo>
                    <a:pt x="82872" y="108290"/>
                    <a:pt x="82550" y="104587"/>
                    <a:pt x="84000" y="102885"/>
                  </a:cubicBezTo>
                  <a:cubicBezTo>
                    <a:pt x="85449" y="101184"/>
                    <a:pt x="90040" y="99582"/>
                    <a:pt x="90120" y="98482"/>
                  </a:cubicBezTo>
                  <a:cubicBezTo>
                    <a:pt x="90201" y="97381"/>
                    <a:pt x="85771" y="97381"/>
                    <a:pt x="84322" y="96480"/>
                  </a:cubicBezTo>
                  <a:cubicBezTo>
                    <a:pt x="82872" y="95579"/>
                    <a:pt x="82228" y="96180"/>
                    <a:pt x="81422" y="92877"/>
                  </a:cubicBezTo>
                  <a:cubicBezTo>
                    <a:pt x="80617" y="89574"/>
                    <a:pt x="79731" y="79666"/>
                    <a:pt x="79489" y="76463"/>
                  </a:cubicBezTo>
                  <a:cubicBezTo>
                    <a:pt x="79248" y="73261"/>
                    <a:pt x="79812" y="75362"/>
                    <a:pt x="80134" y="73661"/>
                  </a:cubicBezTo>
                  <a:cubicBezTo>
                    <a:pt x="80456" y="71959"/>
                    <a:pt x="81181" y="69457"/>
                    <a:pt x="81422" y="66455"/>
                  </a:cubicBezTo>
                  <a:cubicBezTo>
                    <a:pt x="81664" y="63452"/>
                    <a:pt x="78362" y="58849"/>
                    <a:pt x="81744" y="55646"/>
                  </a:cubicBezTo>
                  <a:cubicBezTo>
                    <a:pt x="85127" y="52443"/>
                    <a:pt x="95758" y="54345"/>
                    <a:pt x="101879" y="47239"/>
                  </a:cubicBezTo>
                  <a:cubicBezTo>
                    <a:pt x="107999" y="40133"/>
                    <a:pt x="117100" y="20417"/>
                    <a:pt x="118550" y="12910"/>
                  </a:cubicBezTo>
                  <a:cubicBezTo>
                    <a:pt x="119999" y="5404"/>
                    <a:pt x="113959" y="0"/>
                    <a:pt x="110738" y="1901"/>
                  </a:cubicBezTo>
                  <a:cubicBezTo>
                    <a:pt x="107516" y="3803"/>
                    <a:pt x="103489" y="20116"/>
                    <a:pt x="99302" y="24620"/>
                  </a:cubicBezTo>
                  <a:cubicBezTo>
                    <a:pt x="95114" y="29124"/>
                    <a:pt x="87865" y="30125"/>
                    <a:pt x="85771" y="29124"/>
                  </a:cubicBezTo>
                  <a:cubicBezTo>
                    <a:pt x="83677" y="28123"/>
                    <a:pt x="88671" y="18715"/>
                    <a:pt x="86577" y="18415"/>
                  </a:cubicBezTo>
                  <a:cubicBezTo>
                    <a:pt x="84483" y="18115"/>
                    <a:pt x="80134" y="24520"/>
                    <a:pt x="73369" y="27222"/>
                  </a:cubicBezTo>
                  <a:cubicBezTo>
                    <a:pt x="66604" y="29924"/>
                    <a:pt x="54845" y="34128"/>
                    <a:pt x="45986" y="34428"/>
                  </a:cubicBezTo>
                  <a:cubicBezTo>
                    <a:pt x="37127" y="34728"/>
                    <a:pt x="25610" y="30025"/>
                    <a:pt x="20214" y="28824"/>
                  </a:cubicBezTo>
                  <a:close/>
                </a:path>
              </a:pathLst>
            </a:custGeom>
            <a:gradFill>
              <a:gsLst>
                <a:gs pos="0">
                  <a:srgbClr val="8F9694"/>
                </a:gs>
                <a:gs pos="50000">
                  <a:srgbClr val="E2EEEB"/>
                </a:gs>
                <a:gs pos="100000">
                  <a:srgbClr val="8F9694"/>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9" name="Shape 2569"/>
            <p:cNvSpPr/>
            <p:nvPr/>
          </p:nvSpPr>
          <p:spPr>
            <a:xfrm>
              <a:off x="3872" y="1784"/>
              <a:ext cx="269" cy="267"/>
            </a:xfrm>
            <a:custGeom>
              <a:pathLst>
                <a:path extrusionOk="0" h="120000" w="120000">
                  <a:moveTo>
                    <a:pt x="6268" y="64925"/>
                  </a:moveTo>
                  <a:cubicBezTo>
                    <a:pt x="7611" y="81492"/>
                    <a:pt x="7164" y="91791"/>
                    <a:pt x="15223" y="100746"/>
                  </a:cubicBezTo>
                  <a:cubicBezTo>
                    <a:pt x="23283" y="109701"/>
                    <a:pt x="44328" y="120000"/>
                    <a:pt x="56417" y="120000"/>
                  </a:cubicBezTo>
                  <a:cubicBezTo>
                    <a:pt x="68507" y="120000"/>
                    <a:pt x="77014" y="117761"/>
                    <a:pt x="86865" y="100746"/>
                  </a:cubicBezTo>
                  <a:cubicBezTo>
                    <a:pt x="96716" y="83731"/>
                    <a:pt x="120000" y="25074"/>
                    <a:pt x="114179" y="18358"/>
                  </a:cubicBezTo>
                  <a:cubicBezTo>
                    <a:pt x="108358" y="11641"/>
                    <a:pt x="68507" y="61791"/>
                    <a:pt x="50597" y="59104"/>
                  </a:cubicBezTo>
                  <a:cubicBezTo>
                    <a:pt x="32686" y="56417"/>
                    <a:pt x="14328" y="0"/>
                    <a:pt x="7164" y="895"/>
                  </a:cubicBezTo>
                  <a:cubicBezTo>
                    <a:pt x="0" y="1791"/>
                    <a:pt x="4925" y="48358"/>
                    <a:pt x="6268" y="64925"/>
                  </a:cubicBezTo>
                  <a:close/>
                </a:path>
              </a:pathLst>
            </a:custGeom>
            <a:gradFill>
              <a:gsLst>
                <a:gs pos="0">
                  <a:srgbClr val="7D7D7D"/>
                </a:gs>
                <a:gs pos="50000">
                  <a:schemeClr val="folHlink"/>
                </a:gs>
                <a:gs pos="100000">
                  <a:srgbClr val="7D7D7D"/>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70" name="Shape 2570"/>
            <p:cNvGrpSpPr/>
            <p:nvPr/>
          </p:nvGrpSpPr>
          <p:grpSpPr>
            <a:xfrm flipH="1" rot="9744957">
              <a:off x="2775" y="1844"/>
              <a:ext cx="544" cy="354"/>
              <a:chOff x="2776" y="1845"/>
              <a:chExt cx="544" cy="354"/>
            </a:xfrm>
          </p:grpSpPr>
          <p:sp>
            <p:nvSpPr>
              <p:cNvPr id="2571" name="Shape 2571"/>
              <p:cNvSpPr/>
              <p:nvPr/>
            </p:nvSpPr>
            <p:spPr>
              <a:xfrm>
                <a:off x="2776" y="1845"/>
                <a:ext cx="544" cy="354"/>
              </a:xfrm>
              <a:custGeom>
                <a:pathLst>
                  <a:path extrusionOk="0" h="120000" w="120000">
                    <a:moveTo>
                      <a:pt x="1981" y="100394"/>
                    </a:moveTo>
                    <a:cubicBezTo>
                      <a:pt x="880" y="92619"/>
                      <a:pt x="0" y="84507"/>
                      <a:pt x="2862" y="72000"/>
                    </a:cubicBezTo>
                    <a:cubicBezTo>
                      <a:pt x="5724" y="59492"/>
                      <a:pt x="9027" y="36507"/>
                      <a:pt x="18715" y="24676"/>
                    </a:cubicBezTo>
                    <a:cubicBezTo>
                      <a:pt x="28403" y="12845"/>
                      <a:pt x="48000" y="3380"/>
                      <a:pt x="60990" y="1690"/>
                    </a:cubicBezTo>
                    <a:cubicBezTo>
                      <a:pt x="73981" y="0"/>
                      <a:pt x="88073" y="9464"/>
                      <a:pt x="96220" y="15211"/>
                    </a:cubicBezTo>
                    <a:cubicBezTo>
                      <a:pt x="104366" y="20957"/>
                      <a:pt x="106568" y="27718"/>
                      <a:pt x="110311" y="36845"/>
                    </a:cubicBezTo>
                    <a:cubicBezTo>
                      <a:pt x="114055" y="45971"/>
                      <a:pt x="120000" y="61521"/>
                      <a:pt x="119119" y="70647"/>
                    </a:cubicBezTo>
                    <a:cubicBezTo>
                      <a:pt x="118238" y="79774"/>
                      <a:pt x="110532" y="90591"/>
                      <a:pt x="105027" y="92281"/>
                    </a:cubicBezTo>
                    <a:cubicBezTo>
                      <a:pt x="99522" y="93971"/>
                      <a:pt x="93357" y="89239"/>
                      <a:pt x="86532" y="81464"/>
                    </a:cubicBezTo>
                    <a:cubicBezTo>
                      <a:pt x="79706" y="73690"/>
                      <a:pt x="71339" y="50028"/>
                      <a:pt x="64513" y="44957"/>
                    </a:cubicBezTo>
                    <a:cubicBezTo>
                      <a:pt x="57688" y="39887"/>
                      <a:pt x="51082" y="46309"/>
                      <a:pt x="46018" y="51718"/>
                    </a:cubicBezTo>
                    <a:cubicBezTo>
                      <a:pt x="40954" y="57126"/>
                      <a:pt x="37871" y="67267"/>
                      <a:pt x="34568" y="77408"/>
                    </a:cubicBezTo>
                    <a:cubicBezTo>
                      <a:pt x="31266" y="87549"/>
                      <a:pt x="29944" y="105802"/>
                      <a:pt x="25761" y="112563"/>
                    </a:cubicBezTo>
                    <a:cubicBezTo>
                      <a:pt x="21577" y="119323"/>
                      <a:pt x="13871" y="119999"/>
                      <a:pt x="9908" y="117971"/>
                    </a:cubicBezTo>
                    <a:cubicBezTo>
                      <a:pt x="5944" y="115943"/>
                      <a:pt x="3082" y="108169"/>
                      <a:pt x="1981" y="100394"/>
                    </a:cubicBezTo>
                    <a:close/>
                  </a:path>
                </a:pathLst>
              </a:custGeom>
              <a:gradFill>
                <a:gsLst>
                  <a:gs pos="0">
                    <a:srgbClr val="DD6B2D"/>
                  </a:gs>
                  <a:gs pos="100000">
                    <a:srgbClr val="663114"/>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2" name="Shape 2572"/>
              <p:cNvSpPr/>
              <p:nvPr/>
            </p:nvSpPr>
            <p:spPr>
              <a:xfrm>
                <a:off x="2828" y="1909"/>
                <a:ext cx="442" cy="231"/>
              </a:xfrm>
              <a:custGeom>
                <a:pathLst>
                  <a:path extrusionOk="0" h="120000" w="120000">
                    <a:moveTo>
                      <a:pt x="271" y="116379"/>
                    </a:moveTo>
                    <a:cubicBezTo>
                      <a:pt x="542" y="112758"/>
                      <a:pt x="7873" y="45517"/>
                      <a:pt x="21990" y="27413"/>
                    </a:cubicBezTo>
                    <a:cubicBezTo>
                      <a:pt x="36108" y="9310"/>
                      <a:pt x="68959" y="0"/>
                      <a:pt x="84977" y="6724"/>
                    </a:cubicBezTo>
                    <a:cubicBezTo>
                      <a:pt x="100995" y="13448"/>
                      <a:pt x="117285" y="64137"/>
                      <a:pt x="118642" y="66724"/>
                    </a:cubicBezTo>
                    <a:cubicBezTo>
                      <a:pt x="120000" y="69310"/>
                      <a:pt x="103167" y="31551"/>
                      <a:pt x="92579" y="23275"/>
                    </a:cubicBezTo>
                    <a:cubicBezTo>
                      <a:pt x="81990" y="15000"/>
                      <a:pt x="66787" y="12931"/>
                      <a:pt x="54570" y="17068"/>
                    </a:cubicBezTo>
                    <a:cubicBezTo>
                      <a:pt x="42352" y="21206"/>
                      <a:pt x="28778" y="31551"/>
                      <a:pt x="19819" y="48103"/>
                    </a:cubicBezTo>
                    <a:cubicBezTo>
                      <a:pt x="10859" y="64655"/>
                      <a:pt x="0" y="120000"/>
                      <a:pt x="271" y="116379"/>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573" name="Shape 2573"/>
            <p:cNvSpPr/>
            <p:nvPr/>
          </p:nvSpPr>
          <p:spPr>
            <a:xfrm>
              <a:off x="2764" y="2215"/>
              <a:ext cx="122" cy="58"/>
            </a:xfrm>
            <a:custGeom>
              <a:pathLst>
                <a:path extrusionOk="0" h="120000" w="120000">
                  <a:moveTo>
                    <a:pt x="3902" y="4067"/>
                  </a:moveTo>
                  <a:cubicBezTo>
                    <a:pt x="0" y="0"/>
                    <a:pt x="20487" y="42711"/>
                    <a:pt x="27317" y="61016"/>
                  </a:cubicBezTo>
                  <a:cubicBezTo>
                    <a:pt x="34146" y="79322"/>
                    <a:pt x="32195" y="115932"/>
                    <a:pt x="46829" y="117966"/>
                  </a:cubicBezTo>
                  <a:cubicBezTo>
                    <a:pt x="61463" y="120000"/>
                    <a:pt x="106341" y="83389"/>
                    <a:pt x="113170" y="77288"/>
                  </a:cubicBezTo>
                  <a:cubicBezTo>
                    <a:pt x="120000" y="71186"/>
                    <a:pt x="100487" y="83389"/>
                    <a:pt x="89756" y="85423"/>
                  </a:cubicBezTo>
                  <a:cubicBezTo>
                    <a:pt x="79024" y="87457"/>
                    <a:pt x="65365" y="99661"/>
                    <a:pt x="50731" y="85423"/>
                  </a:cubicBezTo>
                  <a:cubicBezTo>
                    <a:pt x="36097" y="71186"/>
                    <a:pt x="8780" y="6101"/>
                    <a:pt x="3902" y="4067"/>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4" name="Shape 2574"/>
            <p:cNvSpPr/>
            <p:nvPr/>
          </p:nvSpPr>
          <p:spPr>
            <a:xfrm rot="-3011093">
              <a:off x="3249" y="2127"/>
              <a:ext cx="122" cy="58"/>
            </a:xfrm>
            <a:custGeom>
              <a:pathLst>
                <a:path extrusionOk="0" h="120000" w="120000">
                  <a:moveTo>
                    <a:pt x="3902" y="4067"/>
                  </a:moveTo>
                  <a:cubicBezTo>
                    <a:pt x="0" y="0"/>
                    <a:pt x="20487" y="42711"/>
                    <a:pt x="27317" y="61016"/>
                  </a:cubicBezTo>
                  <a:cubicBezTo>
                    <a:pt x="34146" y="79322"/>
                    <a:pt x="32195" y="115932"/>
                    <a:pt x="46829" y="117966"/>
                  </a:cubicBezTo>
                  <a:cubicBezTo>
                    <a:pt x="61463" y="120000"/>
                    <a:pt x="106341" y="83389"/>
                    <a:pt x="113170" y="77288"/>
                  </a:cubicBezTo>
                  <a:cubicBezTo>
                    <a:pt x="120000" y="71186"/>
                    <a:pt x="100487" y="83389"/>
                    <a:pt x="89756" y="85423"/>
                  </a:cubicBezTo>
                  <a:cubicBezTo>
                    <a:pt x="79024" y="87457"/>
                    <a:pt x="65365" y="99661"/>
                    <a:pt x="50731" y="85423"/>
                  </a:cubicBezTo>
                  <a:cubicBezTo>
                    <a:pt x="36097" y="71186"/>
                    <a:pt x="8780" y="6101"/>
                    <a:pt x="3902" y="4067"/>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75" name="Shape 2575"/>
            <p:cNvGrpSpPr/>
            <p:nvPr/>
          </p:nvGrpSpPr>
          <p:grpSpPr>
            <a:xfrm>
              <a:off x="2952" y="2364"/>
              <a:ext cx="212" cy="256"/>
              <a:chOff x="2807" y="1475"/>
              <a:chExt cx="212" cy="256"/>
            </a:xfrm>
          </p:grpSpPr>
          <p:sp>
            <p:nvSpPr>
              <p:cNvPr id="2576" name="Shape 2576"/>
              <p:cNvSpPr/>
              <p:nvPr/>
            </p:nvSpPr>
            <p:spPr>
              <a:xfrm>
                <a:off x="2807" y="1511"/>
                <a:ext cx="212" cy="179"/>
              </a:xfrm>
              <a:prstGeom prst="ellipse">
                <a:avLst/>
              </a:prstGeom>
              <a:solidFill>
                <a:srgbClr val="633799"/>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77" name="Shape 2577"/>
              <p:cNvSpPr/>
              <p:nvPr/>
            </p:nvSpPr>
            <p:spPr>
              <a:xfrm>
                <a:off x="2867" y="1475"/>
                <a:ext cx="136" cy="256"/>
              </a:xfrm>
              <a:custGeom>
                <a:pathLst>
                  <a:path extrusionOk="0" h="120000" w="120000">
                    <a:moveTo>
                      <a:pt x="46764" y="15408"/>
                    </a:moveTo>
                    <a:cubicBezTo>
                      <a:pt x="37058" y="27548"/>
                      <a:pt x="1764" y="67237"/>
                      <a:pt x="882" y="77042"/>
                    </a:cubicBezTo>
                    <a:cubicBezTo>
                      <a:pt x="0" y="86848"/>
                      <a:pt x="37058" y="67237"/>
                      <a:pt x="43235" y="73307"/>
                    </a:cubicBezTo>
                    <a:cubicBezTo>
                      <a:pt x="49411" y="79377"/>
                      <a:pt x="23823" y="120000"/>
                      <a:pt x="36176" y="114396"/>
                    </a:cubicBezTo>
                    <a:cubicBezTo>
                      <a:pt x="48529" y="108793"/>
                      <a:pt x="114705" y="50428"/>
                      <a:pt x="117352" y="39688"/>
                    </a:cubicBezTo>
                    <a:cubicBezTo>
                      <a:pt x="120000" y="28949"/>
                      <a:pt x="60000" y="55097"/>
                      <a:pt x="50294" y="49027"/>
                    </a:cubicBezTo>
                    <a:cubicBezTo>
                      <a:pt x="40588" y="42957"/>
                      <a:pt x="63529" y="8404"/>
                      <a:pt x="60882" y="4202"/>
                    </a:cubicBezTo>
                    <a:cubicBezTo>
                      <a:pt x="58235" y="0"/>
                      <a:pt x="56470" y="3268"/>
                      <a:pt x="46764" y="15408"/>
                    </a:cubicBezTo>
                    <a:close/>
                  </a:path>
                </a:pathLst>
              </a:custGeom>
              <a:solidFill>
                <a:srgbClr val="FDF5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578" name="Shape 2578"/>
            <p:cNvSpPr/>
            <p:nvPr/>
          </p:nvSpPr>
          <p:spPr>
            <a:xfrm rot="-5917381">
              <a:off x="3811" y="1956"/>
              <a:ext cx="207" cy="148"/>
            </a:xfrm>
            <a:custGeom>
              <a:pathLst>
                <a:path extrusionOk="0" h="120000" w="120000">
                  <a:moveTo>
                    <a:pt x="8695" y="77315"/>
                  </a:moveTo>
                  <a:cubicBezTo>
                    <a:pt x="4637" y="79731"/>
                    <a:pt x="0" y="99060"/>
                    <a:pt x="1739" y="106308"/>
                  </a:cubicBezTo>
                  <a:cubicBezTo>
                    <a:pt x="3478" y="113557"/>
                    <a:pt x="11594" y="118389"/>
                    <a:pt x="17971" y="119194"/>
                  </a:cubicBezTo>
                  <a:cubicBezTo>
                    <a:pt x="24347" y="120000"/>
                    <a:pt x="30144" y="117583"/>
                    <a:pt x="41159" y="112751"/>
                  </a:cubicBezTo>
                  <a:cubicBezTo>
                    <a:pt x="52173" y="107919"/>
                    <a:pt x="73043" y="99865"/>
                    <a:pt x="85217" y="90201"/>
                  </a:cubicBezTo>
                  <a:cubicBezTo>
                    <a:pt x="97391" y="80536"/>
                    <a:pt x="110724" y="66845"/>
                    <a:pt x="115362" y="54765"/>
                  </a:cubicBezTo>
                  <a:cubicBezTo>
                    <a:pt x="120000" y="42684"/>
                    <a:pt x="117101" y="24966"/>
                    <a:pt x="113043" y="16107"/>
                  </a:cubicBezTo>
                  <a:cubicBezTo>
                    <a:pt x="108985" y="7248"/>
                    <a:pt x="95072" y="0"/>
                    <a:pt x="92173" y="3221"/>
                  </a:cubicBezTo>
                  <a:cubicBezTo>
                    <a:pt x="89275" y="6442"/>
                    <a:pt x="97971" y="24966"/>
                    <a:pt x="94492" y="35436"/>
                  </a:cubicBezTo>
                  <a:cubicBezTo>
                    <a:pt x="91014" y="45906"/>
                    <a:pt x="82318" y="54765"/>
                    <a:pt x="71304" y="64429"/>
                  </a:cubicBezTo>
                  <a:cubicBezTo>
                    <a:pt x="60289" y="74093"/>
                    <a:pt x="37681" y="91006"/>
                    <a:pt x="27246" y="93422"/>
                  </a:cubicBezTo>
                  <a:cubicBezTo>
                    <a:pt x="16811" y="95838"/>
                    <a:pt x="12753" y="74899"/>
                    <a:pt x="8695" y="77315"/>
                  </a:cubicBezTo>
                  <a:close/>
                </a:path>
              </a:pathLst>
            </a:cu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9" name="Shape 2579"/>
            <p:cNvSpPr/>
            <p:nvPr/>
          </p:nvSpPr>
          <p:spPr>
            <a:xfrm>
              <a:off x="2667" y="2117"/>
              <a:ext cx="925" cy="251"/>
            </a:xfrm>
            <a:custGeom>
              <a:pathLst>
                <a:path extrusionOk="0" h="120000" w="120000">
                  <a:moveTo>
                    <a:pt x="7524" y="70952"/>
                  </a:moveTo>
                  <a:cubicBezTo>
                    <a:pt x="0" y="66666"/>
                    <a:pt x="4281" y="69047"/>
                    <a:pt x="3891" y="72857"/>
                  </a:cubicBezTo>
                  <a:cubicBezTo>
                    <a:pt x="3502" y="76666"/>
                    <a:pt x="1945" y="87619"/>
                    <a:pt x="5448" y="93809"/>
                  </a:cubicBezTo>
                  <a:cubicBezTo>
                    <a:pt x="8951" y="100000"/>
                    <a:pt x="16475" y="105714"/>
                    <a:pt x="25167" y="109047"/>
                  </a:cubicBezTo>
                  <a:cubicBezTo>
                    <a:pt x="33859" y="112380"/>
                    <a:pt x="46054" y="120000"/>
                    <a:pt x="57859" y="114761"/>
                  </a:cubicBezTo>
                  <a:cubicBezTo>
                    <a:pt x="69664" y="109523"/>
                    <a:pt x="86010" y="90952"/>
                    <a:pt x="95740" y="78571"/>
                  </a:cubicBezTo>
                  <a:cubicBezTo>
                    <a:pt x="105470" y="66190"/>
                    <a:pt x="111956" y="50000"/>
                    <a:pt x="115978" y="40476"/>
                  </a:cubicBezTo>
                  <a:cubicBezTo>
                    <a:pt x="120000" y="30952"/>
                    <a:pt x="119481" y="28095"/>
                    <a:pt x="119610" y="21428"/>
                  </a:cubicBezTo>
                  <a:cubicBezTo>
                    <a:pt x="119740" y="14761"/>
                    <a:pt x="117924" y="0"/>
                    <a:pt x="116497" y="476"/>
                  </a:cubicBezTo>
                  <a:cubicBezTo>
                    <a:pt x="115070" y="952"/>
                    <a:pt x="115718" y="12380"/>
                    <a:pt x="110789" y="23333"/>
                  </a:cubicBezTo>
                  <a:cubicBezTo>
                    <a:pt x="105859" y="34285"/>
                    <a:pt x="97167" y="52857"/>
                    <a:pt x="86918" y="65238"/>
                  </a:cubicBezTo>
                  <a:cubicBezTo>
                    <a:pt x="76670" y="77619"/>
                    <a:pt x="62270" y="96666"/>
                    <a:pt x="49037" y="97619"/>
                  </a:cubicBezTo>
                  <a:cubicBezTo>
                    <a:pt x="35805" y="98571"/>
                    <a:pt x="15048" y="75238"/>
                    <a:pt x="7524" y="70952"/>
                  </a:cubicBezTo>
                  <a:close/>
                </a:path>
              </a:pathLst>
            </a:cu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0" name="Shape 2580"/>
            <p:cNvSpPr/>
            <p:nvPr/>
          </p:nvSpPr>
          <p:spPr>
            <a:xfrm>
              <a:off x="2704" y="2321"/>
              <a:ext cx="81" cy="550"/>
            </a:xfrm>
            <a:custGeom>
              <a:pathLst>
                <a:path extrusionOk="0" h="120000" w="120000">
                  <a:moveTo>
                    <a:pt x="41481" y="0"/>
                  </a:moveTo>
                  <a:cubicBezTo>
                    <a:pt x="38518" y="6327"/>
                    <a:pt x="0" y="47563"/>
                    <a:pt x="11851" y="66763"/>
                  </a:cubicBezTo>
                  <a:cubicBezTo>
                    <a:pt x="23703" y="85963"/>
                    <a:pt x="105185" y="111272"/>
                    <a:pt x="112592" y="115636"/>
                  </a:cubicBezTo>
                  <a:cubicBezTo>
                    <a:pt x="120000" y="120000"/>
                    <a:pt x="72592" y="98836"/>
                    <a:pt x="59259" y="92509"/>
                  </a:cubicBezTo>
                  <a:cubicBezTo>
                    <a:pt x="45925" y="86181"/>
                    <a:pt x="38518" y="83345"/>
                    <a:pt x="32592" y="78109"/>
                  </a:cubicBezTo>
                  <a:cubicBezTo>
                    <a:pt x="26666" y="72872"/>
                    <a:pt x="25185" y="66981"/>
                    <a:pt x="23703" y="61527"/>
                  </a:cubicBezTo>
                  <a:cubicBezTo>
                    <a:pt x="22222" y="56072"/>
                    <a:pt x="20740" y="51272"/>
                    <a:pt x="20740" y="45818"/>
                  </a:cubicBezTo>
                  <a:cubicBezTo>
                    <a:pt x="20740" y="40363"/>
                    <a:pt x="23703" y="36436"/>
                    <a:pt x="26666" y="28800"/>
                  </a:cubicBezTo>
                  <a:cubicBezTo>
                    <a:pt x="29629" y="21163"/>
                    <a:pt x="38518" y="5890"/>
                    <a:pt x="41481" y="0"/>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1" name="Shape 2581"/>
            <p:cNvSpPr/>
            <p:nvPr/>
          </p:nvSpPr>
          <p:spPr>
            <a:xfrm>
              <a:off x="2840" y="2751"/>
              <a:ext cx="473" cy="44"/>
            </a:xfrm>
            <a:custGeom>
              <a:pathLst>
                <a:path extrusionOk="0" h="120000" w="120000">
                  <a:moveTo>
                    <a:pt x="1014" y="8000"/>
                  </a:moveTo>
                  <a:cubicBezTo>
                    <a:pt x="0" y="0"/>
                    <a:pt x="21310" y="42666"/>
                    <a:pt x="29936" y="56000"/>
                  </a:cubicBezTo>
                  <a:cubicBezTo>
                    <a:pt x="38562" y="69333"/>
                    <a:pt x="45412" y="77333"/>
                    <a:pt x="53276" y="82666"/>
                  </a:cubicBezTo>
                  <a:cubicBezTo>
                    <a:pt x="61141" y="88000"/>
                    <a:pt x="66723" y="96000"/>
                    <a:pt x="77632" y="82666"/>
                  </a:cubicBezTo>
                  <a:cubicBezTo>
                    <a:pt x="88541" y="69333"/>
                    <a:pt x="120000" y="5333"/>
                    <a:pt x="118731" y="8000"/>
                  </a:cubicBezTo>
                  <a:cubicBezTo>
                    <a:pt x="117463" y="10666"/>
                    <a:pt x="80169" y="88000"/>
                    <a:pt x="70021" y="104000"/>
                  </a:cubicBezTo>
                  <a:cubicBezTo>
                    <a:pt x="59873" y="120000"/>
                    <a:pt x="62156" y="109333"/>
                    <a:pt x="58350" y="109333"/>
                  </a:cubicBezTo>
                  <a:cubicBezTo>
                    <a:pt x="54545" y="109333"/>
                    <a:pt x="50993" y="114666"/>
                    <a:pt x="47188" y="109333"/>
                  </a:cubicBezTo>
                  <a:cubicBezTo>
                    <a:pt x="43382" y="104000"/>
                    <a:pt x="43636" y="98666"/>
                    <a:pt x="36025" y="82666"/>
                  </a:cubicBezTo>
                  <a:cubicBezTo>
                    <a:pt x="28414" y="66666"/>
                    <a:pt x="8372" y="24000"/>
                    <a:pt x="1014" y="8000"/>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2" name="Shape 2582"/>
            <p:cNvSpPr/>
            <p:nvPr/>
          </p:nvSpPr>
          <p:spPr>
            <a:xfrm rot="-1785712">
              <a:off x="3347" y="1421"/>
              <a:ext cx="79" cy="115"/>
            </a:xfrm>
            <a:prstGeom prst="ellipse">
              <a:avLst/>
            </a:prstGeom>
            <a:gradFill>
              <a:gsLst>
                <a:gs pos="0">
                  <a:srgbClr val="663215"/>
                </a:gs>
                <a:gs pos="50000">
                  <a:srgbClr val="DD6B2D"/>
                </a:gs>
                <a:gs pos="100000">
                  <a:srgbClr val="6632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83" name="Shape 2583"/>
            <p:cNvSpPr/>
            <p:nvPr/>
          </p:nvSpPr>
          <p:spPr>
            <a:xfrm rot="-1994463">
              <a:off x="3287" y="1330"/>
              <a:ext cx="43" cy="59"/>
            </a:xfrm>
            <a:prstGeom prst="ellipse">
              <a:avLst/>
            </a:prstGeom>
            <a:gradFill>
              <a:gsLst>
                <a:gs pos="0">
                  <a:srgbClr val="663215"/>
                </a:gs>
                <a:gs pos="50000">
                  <a:srgbClr val="DD6B2D"/>
                </a:gs>
                <a:gs pos="100000">
                  <a:srgbClr val="6632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84" name="Shape 2584"/>
            <p:cNvSpPr/>
            <p:nvPr/>
          </p:nvSpPr>
          <p:spPr>
            <a:xfrm rot="-1877336">
              <a:off x="3183" y="1250"/>
              <a:ext cx="40" cy="115"/>
            </a:xfrm>
            <a:prstGeom prst="ellipse">
              <a:avLst/>
            </a:prstGeom>
            <a:gradFill>
              <a:gsLst>
                <a:gs pos="0">
                  <a:srgbClr val="663215"/>
                </a:gs>
                <a:gs pos="50000">
                  <a:srgbClr val="DD6B2D"/>
                </a:gs>
                <a:gs pos="100000">
                  <a:srgbClr val="6632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nvGrpSpPr>
            <p:cNvPr id="2585" name="Shape 2585"/>
            <p:cNvGrpSpPr/>
            <p:nvPr/>
          </p:nvGrpSpPr>
          <p:grpSpPr>
            <a:xfrm>
              <a:off x="2471" y="1739"/>
              <a:ext cx="321" cy="51"/>
              <a:chOff x="2471" y="1738"/>
              <a:chExt cx="321" cy="167"/>
            </a:xfrm>
          </p:grpSpPr>
          <p:sp>
            <p:nvSpPr>
              <p:cNvPr id="2586" name="Shape 2586"/>
              <p:cNvSpPr/>
              <p:nvPr/>
            </p:nvSpPr>
            <p:spPr>
              <a:xfrm>
                <a:off x="2604" y="1762"/>
                <a:ext cx="144" cy="144"/>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87" name="Shape 2587"/>
              <p:cNvSpPr/>
              <p:nvPr/>
            </p:nvSpPr>
            <p:spPr>
              <a:xfrm>
                <a:off x="2669" y="1818"/>
                <a:ext cx="39" cy="39"/>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88" name="Shape 2588"/>
              <p:cNvSpPr/>
              <p:nvPr/>
            </p:nvSpPr>
            <p:spPr>
              <a:xfrm>
                <a:off x="2553" y="1738"/>
                <a:ext cx="239" cy="73"/>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9" name="Shape 2589"/>
              <p:cNvSpPr/>
              <p:nvPr/>
            </p:nvSpPr>
            <p:spPr>
              <a:xfrm>
                <a:off x="2471" y="1859"/>
                <a:ext cx="56" cy="23"/>
              </a:xfrm>
              <a:custGeom>
                <a:pathLst>
                  <a:path extrusionOk="0" h="120000" w="120000">
                    <a:moveTo>
                      <a:pt x="87857" y="5000"/>
                    </a:moveTo>
                    <a:cubicBezTo>
                      <a:pt x="70714" y="10000"/>
                      <a:pt x="0" y="90000"/>
                      <a:pt x="2142" y="105000"/>
                    </a:cubicBezTo>
                    <a:cubicBezTo>
                      <a:pt x="4285" y="120000"/>
                      <a:pt x="89999" y="100000"/>
                      <a:pt x="104999" y="85000"/>
                    </a:cubicBezTo>
                    <a:cubicBezTo>
                      <a:pt x="119999" y="70000"/>
                      <a:pt x="104999" y="0"/>
                      <a:pt x="87857" y="5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590" name="Shape 2590"/>
            <p:cNvGrpSpPr/>
            <p:nvPr/>
          </p:nvGrpSpPr>
          <p:grpSpPr>
            <a:xfrm rot="831474">
              <a:off x="2250" y="1576"/>
              <a:ext cx="381" cy="360"/>
              <a:chOff x="2315" y="1680"/>
              <a:chExt cx="285" cy="360"/>
            </a:xfrm>
          </p:grpSpPr>
          <p:sp>
            <p:nvSpPr>
              <p:cNvPr id="2591" name="Shape 2591"/>
              <p:cNvSpPr/>
              <p:nvPr/>
            </p:nvSpPr>
            <p:spPr>
              <a:xfrm>
                <a:off x="2315" y="1680"/>
                <a:ext cx="285" cy="360"/>
              </a:xfrm>
              <a:custGeom>
                <a:pathLst>
                  <a:path extrusionOk="0" h="120000" w="120000">
                    <a:moveTo>
                      <a:pt x="74526" y="26925"/>
                    </a:moveTo>
                    <a:cubicBezTo>
                      <a:pt x="69894" y="17285"/>
                      <a:pt x="73684" y="5983"/>
                      <a:pt x="67789" y="2991"/>
                    </a:cubicBezTo>
                    <a:cubicBezTo>
                      <a:pt x="61894" y="0"/>
                      <a:pt x="50105" y="6648"/>
                      <a:pt x="39157" y="8310"/>
                    </a:cubicBezTo>
                    <a:cubicBezTo>
                      <a:pt x="28210" y="9972"/>
                      <a:pt x="0" y="8975"/>
                      <a:pt x="2105" y="13628"/>
                    </a:cubicBezTo>
                    <a:cubicBezTo>
                      <a:pt x="4210" y="18282"/>
                      <a:pt x="44631" y="28919"/>
                      <a:pt x="52631" y="36232"/>
                    </a:cubicBezTo>
                    <a:cubicBezTo>
                      <a:pt x="60631" y="43545"/>
                      <a:pt x="52210" y="51191"/>
                      <a:pt x="49263" y="57506"/>
                    </a:cubicBezTo>
                    <a:cubicBezTo>
                      <a:pt x="46315" y="63822"/>
                      <a:pt x="32421" y="70138"/>
                      <a:pt x="34105" y="73462"/>
                    </a:cubicBezTo>
                    <a:cubicBezTo>
                      <a:pt x="35789" y="76786"/>
                      <a:pt x="53473" y="74792"/>
                      <a:pt x="59368" y="77451"/>
                    </a:cubicBezTo>
                    <a:cubicBezTo>
                      <a:pt x="65263" y="80110"/>
                      <a:pt x="68210" y="85761"/>
                      <a:pt x="69473" y="89418"/>
                    </a:cubicBezTo>
                    <a:cubicBezTo>
                      <a:pt x="70736" y="93074"/>
                      <a:pt x="68210" y="94072"/>
                      <a:pt x="66105" y="98725"/>
                    </a:cubicBezTo>
                    <a:cubicBezTo>
                      <a:pt x="63999" y="103379"/>
                      <a:pt x="53473" y="114681"/>
                      <a:pt x="57684" y="117340"/>
                    </a:cubicBezTo>
                    <a:cubicBezTo>
                      <a:pt x="61894" y="120000"/>
                      <a:pt x="80842" y="115678"/>
                      <a:pt x="91368" y="114681"/>
                    </a:cubicBezTo>
                    <a:cubicBezTo>
                      <a:pt x="101894" y="113684"/>
                      <a:pt x="119999" y="119002"/>
                      <a:pt x="119999" y="112022"/>
                    </a:cubicBezTo>
                    <a:cubicBezTo>
                      <a:pt x="119999" y="105041"/>
                      <a:pt x="98947" y="87756"/>
                      <a:pt x="91368" y="73462"/>
                    </a:cubicBezTo>
                    <a:cubicBezTo>
                      <a:pt x="83789" y="59168"/>
                      <a:pt x="77894" y="36565"/>
                      <a:pt x="74526" y="26925"/>
                    </a:cubicBezTo>
                    <a:close/>
                  </a:path>
                </a:pathLst>
              </a:custGeom>
              <a:gradFill>
                <a:gsLst>
                  <a:gs pos="0">
                    <a:srgbClr val="7A8A2A"/>
                  </a:gs>
                  <a:gs pos="100000">
                    <a:srgbClr val="3C4415"/>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2" name="Shape 2592"/>
              <p:cNvSpPr/>
              <p:nvPr/>
            </p:nvSpPr>
            <p:spPr>
              <a:xfrm>
                <a:off x="2444" y="1751"/>
                <a:ext cx="56" cy="23"/>
              </a:xfrm>
              <a:custGeom>
                <a:pathLst>
                  <a:path extrusionOk="0" h="120000" w="120000">
                    <a:moveTo>
                      <a:pt x="87857" y="5000"/>
                    </a:moveTo>
                    <a:cubicBezTo>
                      <a:pt x="70714" y="10000"/>
                      <a:pt x="0" y="90000"/>
                      <a:pt x="2142" y="105000"/>
                    </a:cubicBezTo>
                    <a:cubicBezTo>
                      <a:pt x="4285" y="120000"/>
                      <a:pt x="89999" y="100000"/>
                      <a:pt x="104999" y="85000"/>
                    </a:cubicBezTo>
                    <a:cubicBezTo>
                      <a:pt x="119999" y="70000"/>
                      <a:pt x="104999" y="0"/>
                      <a:pt x="87857" y="5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3" name="Shape 2593"/>
              <p:cNvSpPr/>
              <p:nvPr/>
            </p:nvSpPr>
            <p:spPr>
              <a:xfrm>
                <a:off x="2521" y="1959"/>
                <a:ext cx="56" cy="23"/>
              </a:xfrm>
              <a:custGeom>
                <a:pathLst>
                  <a:path extrusionOk="0" h="120000" w="120000">
                    <a:moveTo>
                      <a:pt x="87857" y="5000"/>
                    </a:moveTo>
                    <a:cubicBezTo>
                      <a:pt x="70714" y="10000"/>
                      <a:pt x="0" y="90000"/>
                      <a:pt x="2142" y="105000"/>
                    </a:cubicBezTo>
                    <a:cubicBezTo>
                      <a:pt x="4285" y="120000"/>
                      <a:pt x="89999" y="100000"/>
                      <a:pt x="104999" y="85000"/>
                    </a:cubicBezTo>
                    <a:cubicBezTo>
                      <a:pt x="119999" y="70000"/>
                      <a:pt x="104999" y="0"/>
                      <a:pt x="87857" y="5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594" name="Shape 2594"/>
            <p:cNvSpPr/>
            <p:nvPr/>
          </p:nvSpPr>
          <p:spPr>
            <a:xfrm>
              <a:off x="2873" y="1781"/>
              <a:ext cx="41" cy="67"/>
            </a:xfrm>
            <a:custGeom>
              <a:pathLst>
                <a:path extrusionOk="0" h="120000" w="120000">
                  <a:moveTo>
                    <a:pt x="108292" y="0"/>
                  </a:moveTo>
                  <a:cubicBezTo>
                    <a:pt x="81951" y="5373"/>
                    <a:pt x="0" y="66268"/>
                    <a:pt x="0" y="85970"/>
                  </a:cubicBezTo>
                  <a:cubicBezTo>
                    <a:pt x="0" y="105671"/>
                    <a:pt x="108292" y="120000"/>
                    <a:pt x="114146" y="118208"/>
                  </a:cubicBezTo>
                  <a:cubicBezTo>
                    <a:pt x="120000" y="116417"/>
                    <a:pt x="52682" y="87761"/>
                    <a:pt x="43902" y="75223"/>
                  </a:cubicBezTo>
                  <a:cubicBezTo>
                    <a:pt x="35121" y="62686"/>
                    <a:pt x="49756" y="55522"/>
                    <a:pt x="61463" y="42985"/>
                  </a:cubicBezTo>
                  <a:cubicBezTo>
                    <a:pt x="73170" y="30447"/>
                    <a:pt x="99512" y="8955"/>
                    <a:pt x="108292" y="0"/>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5" name="Shape 2595"/>
            <p:cNvSpPr/>
            <p:nvPr/>
          </p:nvSpPr>
          <p:spPr>
            <a:xfrm flipH="1">
              <a:off x="2949" y="1770"/>
              <a:ext cx="27" cy="67"/>
            </a:xfrm>
            <a:custGeom>
              <a:pathLst>
                <a:path extrusionOk="0" h="120000" w="120000">
                  <a:moveTo>
                    <a:pt x="108292" y="0"/>
                  </a:moveTo>
                  <a:cubicBezTo>
                    <a:pt x="81951" y="5373"/>
                    <a:pt x="0" y="66268"/>
                    <a:pt x="0" y="85970"/>
                  </a:cubicBezTo>
                  <a:cubicBezTo>
                    <a:pt x="0" y="105671"/>
                    <a:pt x="108292" y="120000"/>
                    <a:pt x="114146" y="118208"/>
                  </a:cubicBezTo>
                  <a:cubicBezTo>
                    <a:pt x="120000" y="116417"/>
                    <a:pt x="52682" y="87761"/>
                    <a:pt x="43902" y="75223"/>
                  </a:cubicBezTo>
                  <a:cubicBezTo>
                    <a:pt x="35121" y="62686"/>
                    <a:pt x="49756" y="55522"/>
                    <a:pt x="61463" y="42985"/>
                  </a:cubicBezTo>
                  <a:cubicBezTo>
                    <a:pt x="73170" y="30447"/>
                    <a:pt x="99512" y="8955"/>
                    <a:pt x="108292" y="0"/>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96" name="Shape 2596"/>
            <p:cNvGrpSpPr/>
            <p:nvPr/>
          </p:nvGrpSpPr>
          <p:grpSpPr>
            <a:xfrm rot="-629809">
              <a:off x="2555" y="1589"/>
              <a:ext cx="321" cy="51"/>
              <a:chOff x="2471" y="1738"/>
              <a:chExt cx="321" cy="167"/>
            </a:xfrm>
          </p:grpSpPr>
          <p:sp>
            <p:nvSpPr>
              <p:cNvPr id="2597" name="Shape 2597"/>
              <p:cNvSpPr/>
              <p:nvPr/>
            </p:nvSpPr>
            <p:spPr>
              <a:xfrm>
                <a:off x="2604" y="1762"/>
                <a:ext cx="144" cy="144"/>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98" name="Shape 2598"/>
              <p:cNvSpPr/>
              <p:nvPr/>
            </p:nvSpPr>
            <p:spPr>
              <a:xfrm>
                <a:off x="2669" y="1818"/>
                <a:ext cx="39" cy="39"/>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99" name="Shape 2599"/>
              <p:cNvSpPr/>
              <p:nvPr/>
            </p:nvSpPr>
            <p:spPr>
              <a:xfrm>
                <a:off x="2553" y="1738"/>
                <a:ext cx="239" cy="73"/>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0" name="Shape 2600"/>
              <p:cNvSpPr/>
              <p:nvPr/>
            </p:nvSpPr>
            <p:spPr>
              <a:xfrm>
                <a:off x="2471" y="1859"/>
                <a:ext cx="56" cy="23"/>
              </a:xfrm>
              <a:custGeom>
                <a:pathLst>
                  <a:path extrusionOk="0" h="120000" w="120000">
                    <a:moveTo>
                      <a:pt x="87857" y="5000"/>
                    </a:moveTo>
                    <a:cubicBezTo>
                      <a:pt x="70714" y="10000"/>
                      <a:pt x="0" y="90000"/>
                      <a:pt x="2142" y="105000"/>
                    </a:cubicBezTo>
                    <a:cubicBezTo>
                      <a:pt x="4285" y="120000"/>
                      <a:pt x="89999" y="100000"/>
                      <a:pt x="104999" y="85000"/>
                    </a:cubicBezTo>
                    <a:cubicBezTo>
                      <a:pt x="119999" y="70000"/>
                      <a:pt x="104999" y="0"/>
                      <a:pt x="87857" y="5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01" name="Shape 2601"/>
            <p:cNvGrpSpPr/>
            <p:nvPr/>
          </p:nvGrpSpPr>
          <p:grpSpPr>
            <a:xfrm>
              <a:off x="2747" y="1420"/>
              <a:ext cx="321" cy="51"/>
              <a:chOff x="2471" y="1738"/>
              <a:chExt cx="321" cy="167"/>
            </a:xfrm>
          </p:grpSpPr>
          <p:sp>
            <p:nvSpPr>
              <p:cNvPr id="2602" name="Shape 2602"/>
              <p:cNvSpPr/>
              <p:nvPr/>
            </p:nvSpPr>
            <p:spPr>
              <a:xfrm>
                <a:off x="2604" y="1762"/>
                <a:ext cx="144" cy="144"/>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03" name="Shape 2603"/>
              <p:cNvSpPr/>
              <p:nvPr/>
            </p:nvSpPr>
            <p:spPr>
              <a:xfrm>
                <a:off x="2669" y="1818"/>
                <a:ext cx="39" cy="39"/>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04" name="Shape 2604"/>
              <p:cNvSpPr/>
              <p:nvPr/>
            </p:nvSpPr>
            <p:spPr>
              <a:xfrm>
                <a:off x="2553" y="1738"/>
                <a:ext cx="239" cy="73"/>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5" name="Shape 2605"/>
              <p:cNvSpPr/>
              <p:nvPr/>
            </p:nvSpPr>
            <p:spPr>
              <a:xfrm>
                <a:off x="2471" y="1859"/>
                <a:ext cx="56" cy="23"/>
              </a:xfrm>
              <a:custGeom>
                <a:pathLst>
                  <a:path extrusionOk="0" h="120000" w="120000">
                    <a:moveTo>
                      <a:pt x="87857" y="5000"/>
                    </a:moveTo>
                    <a:cubicBezTo>
                      <a:pt x="70714" y="10000"/>
                      <a:pt x="0" y="90000"/>
                      <a:pt x="2142" y="105000"/>
                    </a:cubicBezTo>
                    <a:cubicBezTo>
                      <a:pt x="4285" y="120000"/>
                      <a:pt x="89999" y="100000"/>
                      <a:pt x="104999" y="85000"/>
                    </a:cubicBezTo>
                    <a:cubicBezTo>
                      <a:pt x="119999" y="70000"/>
                      <a:pt x="104999" y="0"/>
                      <a:pt x="87857" y="5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06" name="Shape 2606"/>
            <p:cNvGrpSpPr/>
            <p:nvPr/>
          </p:nvGrpSpPr>
          <p:grpSpPr>
            <a:xfrm>
              <a:off x="3041" y="1739"/>
              <a:ext cx="321" cy="51"/>
              <a:chOff x="2471" y="1738"/>
              <a:chExt cx="321" cy="167"/>
            </a:xfrm>
          </p:grpSpPr>
          <p:sp>
            <p:nvSpPr>
              <p:cNvPr id="2607" name="Shape 2607"/>
              <p:cNvSpPr/>
              <p:nvPr/>
            </p:nvSpPr>
            <p:spPr>
              <a:xfrm>
                <a:off x="2604" y="1762"/>
                <a:ext cx="144" cy="144"/>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08" name="Shape 2608"/>
              <p:cNvSpPr/>
              <p:nvPr/>
            </p:nvSpPr>
            <p:spPr>
              <a:xfrm>
                <a:off x="2669" y="1818"/>
                <a:ext cx="39" cy="39"/>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09" name="Shape 2609"/>
              <p:cNvSpPr/>
              <p:nvPr/>
            </p:nvSpPr>
            <p:spPr>
              <a:xfrm>
                <a:off x="2553" y="1738"/>
                <a:ext cx="239" cy="73"/>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0" name="Shape 2610"/>
              <p:cNvSpPr/>
              <p:nvPr/>
            </p:nvSpPr>
            <p:spPr>
              <a:xfrm>
                <a:off x="2471" y="1859"/>
                <a:ext cx="56" cy="23"/>
              </a:xfrm>
              <a:custGeom>
                <a:pathLst>
                  <a:path extrusionOk="0" h="120000" w="120000">
                    <a:moveTo>
                      <a:pt x="87857" y="5000"/>
                    </a:moveTo>
                    <a:cubicBezTo>
                      <a:pt x="70714" y="10000"/>
                      <a:pt x="0" y="90000"/>
                      <a:pt x="2142" y="105000"/>
                    </a:cubicBezTo>
                    <a:cubicBezTo>
                      <a:pt x="4285" y="120000"/>
                      <a:pt x="89999" y="100000"/>
                      <a:pt x="104999" y="85000"/>
                    </a:cubicBezTo>
                    <a:cubicBezTo>
                      <a:pt x="119999" y="70000"/>
                      <a:pt x="104999" y="0"/>
                      <a:pt x="87857" y="5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611" name="Shape 2611"/>
            <p:cNvGrpSpPr/>
            <p:nvPr/>
          </p:nvGrpSpPr>
          <p:grpSpPr>
            <a:xfrm rot="937320">
              <a:off x="3029" y="1559"/>
              <a:ext cx="321" cy="51"/>
              <a:chOff x="2471" y="1738"/>
              <a:chExt cx="321" cy="167"/>
            </a:xfrm>
          </p:grpSpPr>
          <p:sp>
            <p:nvSpPr>
              <p:cNvPr id="2612" name="Shape 2612"/>
              <p:cNvSpPr/>
              <p:nvPr/>
            </p:nvSpPr>
            <p:spPr>
              <a:xfrm>
                <a:off x="2604" y="1762"/>
                <a:ext cx="144" cy="144"/>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13" name="Shape 2613"/>
              <p:cNvSpPr/>
              <p:nvPr/>
            </p:nvSpPr>
            <p:spPr>
              <a:xfrm>
                <a:off x="2669" y="1818"/>
                <a:ext cx="39" cy="39"/>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14" name="Shape 2614"/>
              <p:cNvSpPr/>
              <p:nvPr/>
            </p:nvSpPr>
            <p:spPr>
              <a:xfrm>
                <a:off x="2553" y="1738"/>
                <a:ext cx="239" cy="73"/>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5" name="Shape 2615"/>
              <p:cNvSpPr/>
              <p:nvPr/>
            </p:nvSpPr>
            <p:spPr>
              <a:xfrm>
                <a:off x="2471" y="1859"/>
                <a:ext cx="56" cy="23"/>
              </a:xfrm>
              <a:custGeom>
                <a:pathLst>
                  <a:path extrusionOk="0" h="120000" w="120000">
                    <a:moveTo>
                      <a:pt x="87857" y="5000"/>
                    </a:moveTo>
                    <a:cubicBezTo>
                      <a:pt x="70714" y="10000"/>
                      <a:pt x="0" y="90000"/>
                      <a:pt x="2142" y="105000"/>
                    </a:cubicBezTo>
                    <a:cubicBezTo>
                      <a:pt x="4285" y="120000"/>
                      <a:pt x="89999" y="100000"/>
                      <a:pt x="104999" y="85000"/>
                    </a:cubicBezTo>
                    <a:cubicBezTo>
                      <a:pt x="119999" y="70000"/>
                      <a:pt x="104999" y="0"/>
                      <a:pt x="87857" y="5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2616" name="Shape 2616"/>
          <p:cNvGrpSpPr/>
          <p:nvPr/>
        </p:nvGrpSpPr>
        <p:grpSpPr>
          <a:xfrm>
            <a:off x="1008071" y="3585296"/>
            <a:ext cx="1257478" cy="2641270"/>
            <a:chOff x="2429" y="1389"/>
            <a:chExt cx="1077" cy="2264"/>
          </a:xfrm>
        </p:grpSpPr>
        <p:sp>
          <p:nvSpPr>
            <p:cNvPr id="2617" name="Shape 2617"/>
            <p:cNvSpPr/>
            <p:nvPr/>
          </p:nvSpPr>
          <p:spPr>
            <a:xfrm flipH="1" rot="-189002">
              <a:off x="2478" y="2987"/>
              <a:ext cx="741" cy="588"/>
            </a:xfrm>
            <a:custGeom>
              <a:pathLst>
                <a:path extrusionOk="0" h="120000" w="120000">
                  <a:moveTo>
                    <a:pt x="0" y="32967"/>
                  </a:moveTo>
                  <a:cubicBezTo>
                    <a:pt x="391" y="35439"/>
                    <a:pt x="6652" y="42362"/>
                    <a:pt x="9000" y="47967"/>
                  </a:cubicBezTo>
                  <a:cubicBezTo>
                    <a:pt x="11347" y="53571"/>
                    <a:pt x="12521" y="59340"/>
                    <a:pt x="13956" y="66428"/>
                  </a:cubicBezTo>
                  <a:cubicBezTo>
                    <a:pt x="15391" y="73516"/>
                    <a:pt x="16565" y="83901"/>
                    <a:pt x="17347" y="90164"/>
                  </a:cubicBezTo>
                  <a:cubicBezTo>
                    <a:pt x="18130" y="96428"/>
                    <a:pt x="16434" y="101868"/>
                    <a:pt x="18782" y="104175"/>
                  </a:cubicBezTo>
                  <a:cubicBezTo>
                    <a:pt x="21130" y="106483"/>
                    <a:pt x="30260" y="110274"/>
                    <a:pt x="31304" y="104175"/>
                  </a:cubicBezTo>
                  <a:cubicBezTo>
                    <a:pt x="32347" y="98076"/>
                    <a:pt x="27130" y="78791"/>
                    <a:pt x="25043" y="67252"/>
                  </a:cubicBezTo>
                  <a:cubicBezTo>
                    <a:pt x="22956" y="55714"/>
                    <a:pt x="20869" y="40549"/>
                    <a:pt x="18782" y="34780"/>
                  </a:cubicBezTo>
                  <a:cubicBezTo>
                    <a:pt x="16695" y="29010"/>
                    <a:pt x="7304" y="35934"/>
                    <a:pt x="12521" y="32967"/>
                  </a:cubicBezTo>
                  <a:cubicBezTo>
                    <a:pt x="17739" y="30000"/>
                    <a:pt x="40695" y="19780"/>
                    <a:pt x="50086" y="17142"/>
                  </a:cubicBezTo>
                  <a:cubicBezTo>
                    <a:pt x="59478" y="14505"/>
                    <a:pt x="63782" y="13516"/>
                    <a:pt x="68869" y="17142"/>
                  </a:cubicBezTo>
                  <a:cubicBezTo>
                    <a:pt x="73956" y="20769"/>
                    <a:pt x="77347" y="30659"/>
                    <a:pt x="80739" y="39065"/>
                  </a:cubicBezTo>
                  <a:cubicBezTo>
                    <a:pt x="84130" y="47472"/>
                    <a:pt x="86869" y="58516"/>
                    <a:pt x="89086" y="68076"/>
                  </a:cubicBezTo>
                  <a:cubicBezTo>
                    <a:pt x="91304" y="77637"/>
                    <a:pt x="94173" y="89010"/>
                    <a:pt x="93913" y="96263"/>
                  </a:cubicBezTo>
                  <a:cubicBezTo>
                    <a:pt x="93652" y="103516"/>
                    <a:pt x="85565" y="108131"/>
                    <a:pt x="87652" y="112087"/>
                  </a:cubicBezTo>
                  <a:cubicBezTo>
                    <a:pt x="89739" y="116043"/>
                    <a:pt x="101217" y="120000"/>
                    <a:pt x="106434" y="120000"/>
                  </a:cubicBezTo>
                  <a:cubicBezTo>
                    <a:pt x="111652" y="120000"/>
                    <a:pt x="117913" y="116043"/>
                    <a:pt x="118956" y="112087"/>
                  </a:cubicBezTo>
                  <a:cubicBezTo>
                    <a:pt x="120000" y="108131"/>
                    <a:pt x="114782" y="100549"/>
                    <a:pt x="112695" y="96263"/>
                  </a:cubicBezTo>
                  <a:cubicBezTo>
                    <a:pt x="110608" y="91978"/>
                    <a:pt x="109695" y="95604"/>
                    <a:pt x="106434" y="86538"/>
                  </a:cubicBezTo>
                  <a:cubicBezTo>
                    <a:pt x="103173" y="77472"/>
                    <a:pt x="97043" y="53241"/>
                    <a:pt x="93260" y="41703"/>
                  </a:cubicBezTo>
                  <a:cubicBezTo>
                    <a:pt x="89478" y="30164"/>
                    <a:pt x="87130" y="23901"/>
                    <a:pt x="84130" y="17142"/>
                  </a:cubicBezTo>
                  <a:cubicBezTo>
                    <a:pt x="81130" y="10384"/>
                    <a:pt x="87000" y="2637"/>
                    <a:pt x="75130" y="1318"/>
                  </a:cubicBezTo>
                  <a:cubicBezTo>
                    <a:pt x="63260" y="0"/>
                    <a:pt x="24000" y="3956"/>
                    <a:pt x="12521" y="9230"/>
                  </a:cubicBezTo>
                  <a:cubicBezTo>
                    <a:pt x="1043" y="14505"/>
                    <a:pt x="8347" y="29010"/>
                    <a:pt x="6260" y="32967"/>
                  </a:cubicBezTo>
                  <a:cubicBezTo>
                    <a:pt x="4173" y="36923"/>
                    <a:pt x="260" y="29505"/>
                    <a:pt x="0" y="32967"/>
                  </a:cubicBezTo>
                  <a:close/>
                </a:path>
              </a:pathLst>
            </a:custGeom>
            <a:solidFill>
              <a:srgbClr val="2E2B34"/>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8" name="Shape 2618"/>
            <p:cNvSpPr/>
            <p:nvPr/>
          </p:nvSpPr>
          <p:spPr>
            <a:xfrm flipH="1">
              <a:off x="2658" y="2555"/>
              <a:ext cx="236" cy="312"/>
            </a:xfrm>
            <a:custGeom>
              <a:pathLst>
                <a:path extrusionOk="0" h="120000" w="120000">
                  <a:moveTo>
                    <a:pt x="5306" y="12061"/>
                  </a:moveTo>
                  <a:cubicBezTo>
                    <a:pt x="11428" y="0"/>
                    <a:pt x="50612" y="21958"/>
                    <a:pt x="62040" y="29381"/>
                  </a:cubicBezTo>
                  <a:cubicBezTo>
                    <a:pt x="73469" y="36804"/>
                    <a:pt x="65714" y="49484"/>
                    <a:pt x="75102" y="57525"/>
                  </a:cubicBezTo>
                  <a:cubicBezTo>
                    <a:pt x="84489" y="65567"/>
                    <a:pt x="120000" y="67731"/>
                    <a:pt x="118367" y="77319"/>
                  </a:cubicBezTo>
                  <a:cubicBezTo>
                    <a:pt x="116734" y="86907"/>
                    <a:pt x="79591" y="111958"/>
                    <a:pt x="64081" y="115979"/>
                  </a:cubicBezTo>
                  <a:cubicBezTo>
                    <a:pt x="48571" y="120000"/>
                    <a:pt x="34693" y="118453"/>
                    <a:pt x="24897" y="101134"/>
                  </a:cubicBezTo>
                  <a:cubicBezTo>
                    <a:pt x="15102" y="83814"/>
                    <a:pt x="0" y="21340"/>
                    <a:pt x="5306" y="12061"/>
                  </a:cubicBezTo>
                  <a:close/>
                </a:path>
              </a:pathLst>
            </a:custGeom>
            <a:gradFill>
              <a:gsLst>
                <a:gs pos="0">
                  <a:srgbClr val="3B230A"/>
                </a:gs>
                <a:gs pos="100000">
                  <a:srgbClr val="804B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9" name="Shape 2619"/>
            <p:cNvSpPr/>
            <p:nvPr/>
          </p:nvSpPr>
          <p:spPr>
            <a:xfrm flipH="1">
              <a:off x="2795" y="2568"/>
              <a:ext cx="76" cy="77"/>
            </a:xfrm>
            <a:prstGeom prst="ellipse">
              <a:avLst/>
            </a:prstGeom>
            <a:solidFill>
              <a:srgbClr val="E3BF3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20" name="Shape 2620"/>
            <p:cNvSpPr/>
            <p:nvPr/>
          </p:nvSpPr>
          <p:spPr>
            <a:xfrm flipH="1">
              <a:off x="2607" y="2064"/>
              <a:ext cx="497" cy="562"/>
            </a:xfrm>
            <a:custGeom>
              <a:pathLst>
                <a:path extrusionOk="0" h="120000" w="120000">
                  <a:moveTo>
                    <a:pt x="113766" y="12413"/>
                  </a:moveTo>
                  <a:cubicBezTo>
                    <a:pt x="120000" y="15172"/>
                    <a:pt x="116493" y="13448"/>
                    <a:pt x="113766" y="20689"/>
                  </a:cubicBezTo>
                  <a:cubicBezTo>
                    <a:pt x="111038" y="27931"/>
                    <a:pt x="103831" y="46379"/>
                    <a:pt x="97597" y="56034"/>
                  </a:cubicBezTo>
                  <a:cubicBezTo>
                    <a:pt x="91363" y="65689"/>
                    <a:pt x="79870" y="72068"/>
                    <a:pt x="76363" y="78620"/>
                  </a:cubicBezTo>
                  <a:cubicBezTo>
                    <a:pt x="72857" y="85172"/>
                    <a:pt x="77922" y="89655"/>
                    <a:pt x="76363" y="95172"/>
                  </a:cubicBezTo>
                  <a:cubicBezTo>
                    <a:pt x="74805" y="100689"/>
                    <a:pt x="70129" y="107586"/>
                    <a:pt x="67012" y="111724"/>
                  </a:cubicBezTo>
                  <a:cubicBezTo>
                    <a:pt x="63896" y="115862"/>
                    <a:pt x="62337" y="120000"/>
                    <a:pt x="57662" y="120000"/>
                  </a:cubicBezTo>
                  <a:cubicBezTo>
                    <a:pt x="52987" y="120000"/>
                    <a:pt x="46753" y="120000"/>
                    <a:pt x="38961" y="111724"/>
                  </a:cubicBezTo>
                  <a:cubicBezTo>
                    <a:pt x="31168" y="103448"/>
                    <a:pt x="15584" y="82758"/>
                    <a:pt x="10909" y="70344"/>
                  </a:cubicBezTo>
                  <a:cubicBezTo>
                    <a:pt x="6233" y="57931"/>
                    <a:pt x="0" y="48275"/>
                    <a:pt x="10909" y="37241"/>
                  </a:cubicBezTo>
                  <a:cubicBezTo>
                    <a:pt x="21818" y="26206"/>
                    <a:pt x="59220" y="8275"/>
                    <a:pt x="76363" y="4137"/>
                  </a:cubicBezTo>
                  <a:cubicBezTo>
                    <a:pt x="93506" y="0"/>
                    <a:pt x="107532" y="9655"/>
                    <a:pt x="113766" y="12413"/>
                  </a:cubicBezTo>
                  <a:close/>
                </a:path>
              </a:pathLst>
            </a:custGeom>
            <a:gradFill>
              <a:gsLst>
                <a:gs pos="0">
                  <a:srgbClr val="3B230A"/>
                </a:gs>
                <a:gs pos="100000">
                  <a:srgbClr val="804B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1" name="Shape 2621"/>
            <p:cNvSpPr/>
            <p:nvPr/>
          </p:nvSpPr>
          <p:spPr>
            <a:xfrm flipH="1">
              <a:off x="2776" y="2220"/>
              <a:ext cx="406" cy="562"/>
            </a:xfrm>
            <a:custGeom>
              <a:pathLst>
                <a:path extrusionOk="0" h="120000" w="120000">
                  <a:moveTo>
                    <a:pt x="13333" y="15172"/>
                  </a:moveTo>
                  <a:cubicBezTo>
                    <a:pt x="26666" y="0"/>
                    <a:pt x="89523" y="1379"/>
                    <a:pt x="104761" y="15172"/>
                  </a:cubicBezTo>
                  <a:cubicBezTo>
                    <a:pt x="120000" y="28965"/>
                    <a:pt x="118095" y="82758"/>
                    <a:pt x="104761" y="97931"/>
                  </a:cubicBezTo>
                  <a:cubicBezTo>
                    <a:pt x="91428" y="113103"/>
                    <a:pt x="40000" y="120000"/>
                    <a:pt x="24761" y="106206"/>
                  </a:cubicBezTo>
                  <a:cubicBezTo>
                    <a:pt x="9523" y="92413"/>
                    <a:pt x="0" y="30344"/>
                    <a:pt x="13333" y="15172"/>
                  </a:cubicBezTo>
                  <a:close/>
                </a:path>
              </a:pathLst>
            </a:custGeom>
            <a:gradFill>
              <a:gsLst>
                <a:gs pos="0">
                  <a:srgbClr val="6A1E44"/>
                </a:gs>
                <a:gs pos="50000">
                  <a:srgbClr val="310E1F"/>
                </a:gs>
                <a:gs pos="100000">
                  <a:srgbClr val="6A1E44"/>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2" name="Shape 2622"/>
            <p:cNvSpPr/>
            <p:nvPr/>
          </p:nvSpPr>
          <p:spPr>
            <a:xfrm>
              <a:off x="2646" y="2229"/>
              <a:ext cx="750" cy="1003"/>
            </a:xfrm>
            <a:custGeom>
              <a:pathLst>
                <a:path extrusionOk="0" h="120000" w="120000">
                  <a:moveTo>
                    <a:pt x="67200" y="8247"/>
                  </a:moveTo>
                  <a:cubicBezTo>
                    <a:pt x="70240" y="9681"/>
                    <a:pt x="79200" y="9681"/>
                    <a:pt x="85760" y="12788"/>
                  </a:cubicBezTo>
                  <a:cubicBezTo>
                    <a:pt x="92480" y="16015"/>
                    <a:pt x="100800" y="21992"/>
                    <a:pt x="106400" y="27609"/>
                  </a:cubicBezTo>
                  <a:cubicBezTo>
                    <a:pt x="111840" y="33107"/>
                    <a:pt x="120000" y="40637"/>
                    <a:pt x="118880" y="46254"/>
                  </a:cubicBezTo>
                  <a:cubicBezTo>
                    <a:pt x="117760" y="51872"/>
                    <a:pt x="103520" y="60358"/>
                    <a:pt x="99360" y="61553"/>
                  </a:cubicBezTo>
                  <a:cubicBezTo>
                    <a:pt x="95200" y="62749"/>
                    <a:pt x="94080" y="55458"/>
                    <a:pt x="94240" y="53067"/>
                  </a:cubicBezTo>
                  <a:cubicBezTo>
                    <a:pt x="94400" y="50677"/>
                    <a:pt x="101920" y="51394"/>
                    <a:pt x="100480" y="46972"/>
                  </a:cubicBezTo>
                  <a:cubicBezTo>
                    <a:pt x="99040" y="42549"/>
                    <a:pt x="86720" y="25697"/>
                    <a:pt x="85760" y="26653"/>
                  </a:cubicBezTo>
                  <a:cubicBezTo>
                    <a:pt x="84960" y="27729"/>
                    <a:pt x="92480" y="45418"/>
                    <a:pt x="94560" y="53067"/>
                  </a:cubicBezTo>
                  <a:cubicBezTo>
                    <a:pt x="96640" y="60836"/>
                    <a:pt x="98560" y="62749"/>
                    <a:pt x="98240" y="72908"/>
                  </a:cubicBezTo>
                  <a:cubicBezTo>
                    <a:pt x="97760" y="83187"/>
                    <a:pt x="105280" y="109243"/>
                    <a:pt x="92000" y="114621"/>
                  </a:cubicBezTo>
                  <a:cubicBezTo>
                    <a:pt x="78720" y="120000"/>
                    <a:pt x="32640" y="107689"/>
                    <a:pt x="18240" y="105298"/>
                  </a:cubicBezTo>
                  <a:cubicBezTo>
                    <a:pt x="3680" y="103027"/>
                    <a:pt x="5120" y="104342"/>
                    <a:pt x="5120" y="100756"/>
                  </a:cubicBezTo>
                  <a:cubicBezTo>
                    <a:pt x="5280" y="97051"/>
                    <a:pt x="12800" y="90239"/>
                    <a:pt x="19040" y="83306"/>
                  </a:cubicBezTo>
                  <a:cubicBezTo>
                    <a:pt x="25280" y="76374"/>
                    <a:pt x="38720" y="68725"/>
                    <a:pt x="42400" y="59043"/>
                  </a:cubicBezTo>
                  <a:cubicBezTo>
                    <a:pt x="46080" y="49482"/>
                    <a:pt x="42720" y="30717"/>
                    <a:pt x="40320" y="25697"/>
                  </a:cubicBezTo>
                  <a:cubicBezTo>
                    <a:pt x="37920" y="20557"/>
                    <a:pt x="31200" y="25099"/>
                    <a:pt x="27200" y="28207"/>
                  </a:cubicBezTo>
                  <a:cubicBezTo>
                    <a:pt x="23360" y="31314"/>
                    <a:pt x="16480" y="38127"/>
                    <a:pt x="16960" y="44103"/>
                  </a:cubicBezTo>
                  <a:cubicBezTo>
                    <a:pt x="17280" y="50079"/>
                    <a:pt x="29920" y="59402"/>
                    <a:pt x="29920" y="64183"/>
                  </a:cubicBezTo>
                  <a:cubicBezTo>
                    <a:pt x="30080" y="68964"/>
                    <a:pt x="22080" y="77091"/>
                    <a:pt x="17600" y="72908"/>
                  </a:cubicBezTo>
                  <a:cubicBezTo>
                    <a:pt x="13120" y="68844"/>
                    <a:pt x="0" y="49840"/>
                    <a:pt x="3040" y="39083"/>
                  </a:cubicBezTo>
                  <a:cubicBezTo>
                    <a:pt x="6240" y="28207"/>
                    <a:pt x="28000" y="13147"/>
                    <a:pt x="36160" y="8247"/>
                  </a:cubicBezTo>
                  <a:cubicBezTo>
                    <a:pt x="44320" y="3227"/>
                    <a:pt x="49280" y="10159"/>
                    <a:pt x="52160" y="9203"/>
                  </a:cubicBezTo>
                  <a:cubicBezTo>
                    <a:pt x="54880" y="8247"/>
                    <a:pt x="50880" y="3824"/>
                    <a:pt x="53440" y="2509"/>
                  </a:cubicBezTo>
                  <a:cubicBezTo>
                    <a:pt x="55840" y="1195"/>
                    <a:pt x="64160" y="0"/>
                    <a:pt x="66560" y="956"/>
                  </a:cubicBezTo>
                  <a:cubicBezTo>
                    <a:pt x="68960" y="1912"/>
                    <a:pt x="67040" y="6693"/>
                    <a:pt x="67200" y="8247"/>
                  </a:cubicBezTo>
                  <a:close/>
                </a:path>
              </a:pathLst>
            </a:custGeom>
            <a:gradFill>
              <a:gsLst>
                <a:gs pos="0">
                  <a:srgbClr val="7D45A2"/>
                </a:gs>
                <a:gs pos="100000">
                  <a:srgbClr val="45155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3" name="Shape 2623"/>
            <p:cNvSpPr/>
            <p:nvPr/>
          </p:nvSpPr>
          <p:spPr>
            <a:xfrm flipH="1">
              <a:off x="3183" y="2917"/>
              <a:ext cx="115" cy="331"/>
            </a:xfrm>
            <a:custGeom>
              <a:pathLst>
                <a:path extrusionOk="0" h="120000" w="120000">
                  <a:moveTo>
                    <a:pt x="62970" y="15611"/>
                  </a:moveTo>
                  <a:cubicBezTo>
                    <a:pt x="47524" y="0"/>
                    <a:pt x="39207" y="11883"/>
                    <a:pt x="29702" y="11883"/>
                  </a:cubicBezTo>
                  <a:cubicBezTo>
                    <a:pt x="20198" y="11883"/>
                    <a:pt x="0" y="0"/>
                    <a:pt x="5940" y="15611"/>
                  </a:cubicBezTo>
                  <a:cubicBezTo>
                    <a:pt x="11881" y="31223"/>
                    <a:pt x="43960" y="90174"/>
                    <a:pt x="62970" y="105087"/>
                  </a:cubicBezTo>
                  <a:cubicBezTo>
                    <a:pt x="81980" y="120000"/>
                    <a:pt x="120000" y="120000"/>
                    <a:pt x="120000" y="105087"/>
                  </a:cubicBezTo>
                  <a:cubicBezTo>
                    <a:pt x="120000" y="90174"/>
                    <a:pt x="77227" y="32388"/>
                    <a:pt x="62970" y="15611"/>
                  </a:cubicBezTo>
                  <a:close/>
                </a:path>
              </a:pathLst>
            </a:custGeom>
            <a:gradFill>
              <a:gsLst>
                <a:gs pos="0">
                  <a:srgbClr val="604A34"/>
                </a:gs>
                <a:gs pos="50000">
                  <a:srgbClr val="CF9F70"/>
                </a:gs>
                <a:gs pos="100000">
                  <a:srgbClr val="604A34"/>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4" name="Shape 2624"/>
            <p:cNvSpPr/>
            <p:nvPr/>
          </p:nvSpPr>
          <p:spPr>
            <a:xfrm flipH="1">
              <a:off x="2821" y="2722"/>
              <a:ext cx="516" cy="283"/>
            </a:xfrm>
            <a:custGeom>
              <a:pathLst>
                <a:path extrusionOk="0" h="120000" w="120000">
                  <a:moveTo>
                    <a:pt x="8985" y="65828"/>
                  </a:moveTo>
                  <a:cubicBezTo>
                    <a:pt x="0" y="68571"/>
                    <a:pt x="8985" y="76800"/>
                    <a:pt x="8985" y="82285"/>
                  </a:cubicBezTo>
                  <a:cubicBezTo>
                    <a:pt x="8985" y="87771"/>
                    <a:pt x="5990" y="96000"/>
                    <a:pt x="8985" y="98742"/>
                  </a:cubicBezTo>
                  <a:cubicBezTo>
                    <a:pt x="11981" y="101485"/>
                    <a:pt x="16474" y="101485"/>
                    <a:pt x="26957" y="98742"/>
                  </a:cubicBezTo>
                  <a:cubicBezTo>
                    <a:pt x="37441" y="96000"/>
                    <a:pt x="62340" y="86400"/>
                    <a:pt x="71887" y="82285"/>
                  </a:cubicBezTo>
                  <a:cubicBezTo>
                    <a:pt x="81435" y="78171"/>
                    <a:pt x="81435" y="68228"/>
                    <a:pt x="83868" y="73028"/>
                  </a:cubicBezTo>
                  <a:cubicBezTo>
                    <a:pt x="86302" y="77828"/>
                    <a:pt x="83120" y="104228"/>
                    <a:pt x="86864" y="111428"/>
                  </a:cubicBezTo>
                  <a:cubicBezTo>
                    <a:pt x="90608" y="118628"/>
                    <a:pt x="101466" y="119999"/>
                    <a:pt x="106895" y="116914"/>
                  </a:cubicBezTo>
                  <a:cubicBezTo>
                    <a:pt x="112324" y="113828"/>
                    <a:pt x="119625" y="104571"/>
                    <a:pt x="119812" y="93257"/>
                  </a:cubicBezTo>
                  <a:cubicBezTo>
                    <a:pt x="120000" y="81942"/>
                    <a:pt x="108393" y="59314"/>
                    <a:pt x="107831" y="49371"/>
                  </a:cubicBezTo>
                  <a:cubicBezTo>
                    <a:pt x="107269" y="39428"/>
                    <a:pt x="116817" y="41142"/>
                    <a:pt x="116817" y="32914"/>
                  </a:cubicBezTo>
                  <a:cubicBezTo>
                    <a:pt x="116817" y="24685"/>
                    <a:pt x="112324" y="0"/>
                    <a:pt x="107831" y="0"/>
                  </a:cubicBezTo>
                  <a:cubicBezTo>
                    <a:pt x="103338" y="0"/>
                    <a:pt x="97347" y="21942"/>
                    <a:pt x="89859" y="32914"/>
                  </a:cubicBezTo>
                  <a:cubicBezTo>
                    <a:pt x="82371" y="43885"/>
                    <a:pt x="76380" y="60342"/>
                    <a:pt x="62901" y="65828"/>
                  </a:cubicBezTo>
                  <a:cubicBezTo>
                    <a:pt x="49422" y="71314"/>
                    <a:pt x="17971" y="63085"/>
                    <a:pt x="8985" y="65828"/>
                  </a:cubicBezTo>
                  <a:close/>
                </a:path>
              </a:pathLst>
            </a:custGeom>
            <a:gradFill>
              <a:gsLst>
                <a:gs pos="0">
                  <a:srgbClr val="C18B49"/>
                </a:gs>
                <a:gs pos="100000">
                  <a:srgbClr val="594022"/>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5" name="Shape 2625"/>
            <p:cNvSpPr/>
            <p:nvPr/>
          </p:nvSpPr>
          <p:spPr>
            <a:xfrm flipH="1">
              <a:off x="3132" y="2762"/>
              <a:ext cx="283" cy="157"/>
            </a:xfrm>
            <a:custGeom>
              <a:pathLst>
                <a:path extrusionOk="0" h="120000" w="120000">
                  <a:moveTo>
                    <a:pt x="73846" y="9278"/>
                  </a:moveTo>
                  <a:cubicBezTo>
                    <a:pt x="67008" y="0"/>
                    <a:pt x="54017" y="1237"/>
                    <a:pt x="46495" y="4329"/>
                  </a:cubicBezTo>
                  <a:cubicBezTo>
                    <a:pt x="38974" y="7422"/>
                    <a:pt x="32820" y="19793"/>
                    <a:pt x="28717" y="29072"/>
                  </a:cubicBezTo>
                  <a:cubicBezTo>
                    <a:pt x="24615" y="38350"/>
                    <a:pt x="24957" y="48865"/>
                    <a:pt x="20854" y="58762"/>
                  </a:cubicBezTo>
                  <a:cubicBezTo>
                    <a:pt x="16752" y="68659"/>
                    <a:pt x="7179" y="78556"/>
                    <a:pt x="4444" y="88453"/>
                  </a:cubicBezTo>
                  <a:cubicBezTo>
                    <a:pt x="1709" y="98350"/>
                    <a:pt x="0" y="120000"/>
                    <a:pt x="4444" y="118144"/>
                  </a:cubicBezTo>
                  <a:cubicBezTo>
                    <a:pt x="8888" y="116288"/>
                    <a:pt x="25299" y="84123"/>
                    <a:pt x="31794" y="78556"/>
                  </a:cubicBezTo>
                  <a:cubicBezTo>
                    <a:pt x="38290" y="72989"/>
                    <a:pt x="39658" y="81649"/>
                    <a:pt x="43760" y="84123"/>
                  </a:cubicBezTo>
                  <a:cubicBezTo>
                    <a:pt x="47863" y="86597"/>
                    <a:pt x="52649" y="92164"/>
                    <a:pt x="56068" y="94020"/>
                  </a:cubicBezTo>
                  <a:cubicBezTo>
                    <a:pt x="59487" y="95876"/>
                    <a:pt x="61880" y="94639"/>
                    <a:pt x="64273" y="94020"/>
                  </a:cubicBezTo>
                  <a:cubicBezTo>
                    <a:pt x="66666" y="93402"/>
                    <a:pt x="66666" y="90927"/>
                    <a:pt x="70085" y="88453"/>
                  </a:cubicBezTo>
                  <a:cubicBezTo>
                    <a:pt x="73504" y="85979"/>
                    <a:pt x="82051" y="77319"/>
                    <a:pt x="85128" y="78556"/>
                  </a:cubicBezTo>
                  <a:cubicBezTo>
                    <a:pt x="88205" y="79793"/>
                    <a:pt x="83760" y="91546"/>
                    <a:pt x="87863" y="95876"/>
                  </a:cubicBezTo>
                  <a:cubicBezTo>
                    <a:pt x="91965" y="100206"/>
                    <a:pt x="104273" y="111958"/>
                    <a:pt x="109401" y="105773"/>
                  </a:cubicBezTo>
                  <a:cubicBezTo>
                    <a:pt x="114529" y="99587"/>
                    <a:pt x="119999" y="72989"/>
                    <a:pt x="119316" y="58762"/>
                  </a:cubicBezTo>
                  <a:cubicBezTo>
                    <a:pt x="118632" y="44536"/>
                    <a:pt x="110427" y="21649"/>
                    <a:pt x="105299" y="19175"/>
                  </a:cubicBezTo>
                  <a:cubicBezTo>
                    <a:pt x="100170" y="16701"/>
                    <a:pt x="94017" y="45773"/>
                    <a:pt x="88888" y="43917"/>
                  </a:cubicBezTo>
                  <a:cubicBezTo>
                    <a:pt x="83760" y="42061"/>
                    <a:pt x="76923" y="16701"/>
                    <a:pt x="73846" y="9278"/>
                  </a:cubicBezTo>
                  <a:close/>
                </a:path>
              </a:pathLst>
            </a:custGeom>
            <a:gradFill>
              <a:gsLst>
                <a:gs pos="0">
                  <a:schemeClr val="lt2"/>
                </a:gs>
                <a:gs pos="100000">
                  <a:srgbClr val="D4D4D4"/>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6" name="Shape 2626"/>
            <p:cNvSpPr/>
            <p:nvPr/>
          </p:nvSpPr>
          <p:spPr>
            <a:xfrm flipH="1">
              <a:off x="2756" y="2748"/>
              <a:ext cx="206" cy="220"/>
            </a:xfrm>
            <a:custGeom>
              <a:pathLst>
                <a:path extrusionOk="0" h="120000" w="120000">
                  <a:moveTo>
                    <a:pt x="75000" y="7058"/>
                  </a:moveTo>
                  <a:cubicBezTo>
                    <a:pt x="56250" y="0"/>
                    <a:pt x="15000" y="10588"/>
                    <a:pt x="7500" y="28235"/>
                  </a:cubicBezTo>
                  <a:cubicBezTo>
                    <a:pt x="0" y="45882"/>
                    <a:pt x="18750" y="105882"/>
                    <a:pt x="30000" y="112941"/>
                  </a:cubicBezTo>
                  <a:cubicBezTo>
                    <a:pt x="41250" y="120000"/>
                    <a:pt x="60000" y="77647"/>
                    <a:pt x="75000" y="70588"/>
                  </a:cubicBezTo>
                  <a:cubicBezTo>
                    <a:pt x="90000" y="63529"/>
                    <a:pt x="120000" y="81176"/>
                    <a:pt x="120000" y="70588"/>
                  </a:cubicBezTo>
                  <a:cubicBezTo>
                    <a:pt x="120000" y="60000"/>
                    <a:pt x="93750" y="14117"/>
                    <a:pt x="75000" y="7058"/>
                  </a:cubicBezTo>
                  <a:close/>
                </a:path>
              </a:pathLst>
            </a:custGeom>
            <a:gradFill>
              <a:gsLst>
                <a:gs pos="0">
                  <a:srgbClr val="BC8A78"/>
                </a:gs>
                <a:gs pos="50000">
                  <a:srgbClr val="F0C7AA"/>
                </a:gs>
                <a:gs pos="100000">
                  <a:srgbClr val="BC8A7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7" name="Shape 2627"/>
            <p:cNvSpPr/>
            <p:nvPr/>
          </p:nvSpPr>
          <p:spPr>
            <a:xfrm flipH="1">
              <a:off x="3261" y="2794"/>
              <a:ext cx="37" cy="37"/>
            </a:xfrm>
            <a:prstGeom prst="ellipse">
              <a:avLst/>
            </a:prstGeom>
            <a:solidFill>
              <a:srgbClr val="CBA083"/>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28" name="Shape 2628"/>
            <p:cNvSpPr/>
            <p:nvPr/>
          </p:nvSpPr>
          <p:spPr>
            <a:xfrm flipH="1">
              <a:off x="2873" y="2259"/>
              <a:ext cx="77" cy="327"/>
            </a:xfrm>
            <a:custGeom>
              <a:pathLst>
                <a:path extrusionOk="0" h="120000" w="120000">
                  <a:moveTo>
                    <a:pt x="100000" y="104926"/>
                  </a:moveTo>
                  <a:cubicBezTo>
                    <a:pt x="93750" y="109950"/>
                    <a:pt x="66250" y="120000"/>
                    <a:pt x="53750" y="114384"/>
                  </a:cubicBezTo>
                  <a:cubicBezTo>
                    <a:pt x="41250" y="108768"/>
                    <a:pt x="36250" y="87192"/>
                    <a:pt x="28750" y="70640"/>
                  </a:cubicBezTo>
                  <a:cubicBezTo>
                    <a:pt x="21250" y="54088"/>
                    <a:pt x="0" y="25123"/>
                    <a:pt x="7500" y="14187"/>
                  </a:cubicBezTo>
                  <a:cubicBezTo>
                    <a:pt x="15000" y="2955"/>
                    <a:pt x="52500" y="4433"/>
                    <a:pt x="70000" y="3251"/>
                  </a:cubicBezTo>
                  <a:cubicBezTo>
                    <a:pt x="87500" y="2068"/>
                    <a:pt x="103750" y="0"/>
                    <a:pt x="111250" y="7093"/>
                  </a:cubicBezTo>
                  <a:cubicBezTo>
                    <a:pt x="120000" y="14482"/>
                    <a:pt x="116250" y="33694"/>
                    <a:pt x="113750" y="46699"/>
                  </a:cubicBezTo>
                  <a:cubicBezTo>
                    <a:pt x="111250" y="59408"/>
                    <a:pt x="96250" y="73596"/>
                    <a:pt x="93750" y="83349"/>
                  </a:cubicBezTo>
                  <a:cubicBezTo>
                    <a:pt x="91250" y="93103"/>
                    <a:pt x="106250" y="99901"/>
                    <a:pt x="100000" y="104926"/>
                  </a:cubicBezTo>
                  <a:close/>
                </a:path>
              </a:pathLst>
            </a:custGeom>
            <a:gradFill>
              <a:gsLst>
                <a:gs pos="0">
                  <a:srgbClr val="3D1228"/>
                </a:gs>
                <a:gs pos="50000">
                  <a:srgbClr val="842756"/>
                </a:gs>
                <a:gs pos="100000">
                  <a:srgbClr val="3D1228"/>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9" name="Shape 2629"/>
            <p:cNvSpPr/>
            <p:nvPr/>
          </p:nvSpPr>
          <p:spPr>
            <a:xfrm flipH="1">
              <a:off x="2547" y="3192"/>
              <a:ext cx="150" cy="302"/>
            </a:xfrm>
            <a:custGeom>
              <a:pathLst>
                <a:path extrusionOk="0" h="120000" w="120000">
                  <a:moveTo>
                    <a:pt x="0" y="15040"/>
                  </a:moveTo>
                  <a:cubicBezTo>
                    <a:pt x="4491" y="3520"/>
                    <a:pt x="38502" y="0"/>
                    <a:pt x="56470" y="12480"/>
                  </a:cubicBezTo>
                  <a:cubicBezTo>
                    <a:pt x="74438" y="24960"/>
                    <a:pt x="98823" y="74240"/>
                    <a:pt x="107807" y="90560"/>
                  </a:cubicBezTo>
                  <a:cubicBezTo>
                    <a:pt x="116791" y="106880"/>
                    <a:pt x="120000" y="106880"/>
                    <a:pt x="110374" y="111040"/>
                  </a:cubicBezTo>
                  <a:cubicBezTo>
                    <a:pt x="100748" y="115200"/>
                    <a:pt x="62887" y="120000"/>
                    <a:pt x="51336" y="116160"/>
                  </a:cubicBezTo>
                  <a:cubicBezTo>
                    <a:pt x="39786" y="112320"/>
                    <a:pt x="49411" y="104960"/>
                    <a:pt x="41069" y="88000"/>
                  </a:cubicBezTo>
                  <a:cubicBezTo>
                    <a:pt x="32727" y="71040"/>
                    <a:pt x="8342" y="30080"/>
                    <a:pt x="0" y="15040"/>
                  </a:cubicBezTo>
                  <a:close/>
                </a:path>
              </a:pathLst>
            </a:custGeom>
            <a:solidFill>
              <a:srgbClr val="D9A18C"/>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0" name="Shape 2630"/>
            <p:cNvSpPr/>
            <p:nvPr/>
          </p:nvSpPr>
          <p:spPr>
            <a:xfrm flipH="1" rot="-189002">
              <a:off x="3030" y="3275"/>
              <a:ext cx="115" cy="265"/>
            </a:xfrm>
            <a:custGeom>
              <a:pathLst>
                <a:path extrusionOk="0" h="120000" w="120000">
                  <a:moveTo>
                    <a:pt x="25174" y="58545"/>
                  </a:moveTo>
                  <a:cubicBezTo>
                    <a:pt x="20979" y="41818"/>
                    <a:pt x="0" y="18909"/>
                    <a:pt x="8391" y="10545"/>
                  </a:cubicBezTo>
                  <a:cubicBezTo>
                    <a:pt x="16783" y="2181"/>
                    <a:pt x="59580" y="0"/>
                    <a:pt x="75524" y="7636"/>
                  </a:cubicBezTo>
                  <a:cubicBezTo>
                    <a:pt x="91468" y="15272"/>
                    <a:pt x="98181" y="42181"/>
                    <a:pt x="105734" y="55636"/>
                  </a:cubicBezTo>
                  <a:cubicBezTo>
                    <a:pt x="113286" y="69090"/>
                    <a:pt x="118321" y="80727"/>
                    <a:pt x="119160" y="89090"/>
                  </a:cubicBezTo>
                  <a:cubicBezTo>
                    <a:pt x="120000" y="97454"/>
                    <a:pt x="116643" y="102545"/>
                    <a:pt x="109090" y="106545"/>
                  </a:cubicBezTo>
                  <a:cubicBezTo>
                    <a:pt x="101538" y="110545"/>
                    <a:pt x="88111" y="111636"/>
                    <a:pt x="75524" y="112363"/>
                  </a:cubicBezTo>
                  <a:cubicBezTo>
                    <a:pt x="62937" y="113090"/>
                    <a:pt x="40279" y="120000"/>
                    <a:pt x="31888" y="110909"/>
                  </a:cubicBezTo>
                  <a:cubicBezTo>
                    <a:pt x="23496" y="101818"/>
                    <a:pt x="31048" y="75636"/>
                    <a:pt x="25174" y="58545"/>
                  </a:cubicBezTo>
                  <a:close/>
                </a:path>
              </a:pathLst>
            </a:custGeom>
            <a:solidFill>
              <a:srgbClr val="D9A18C"/>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1" name="Shape 2631"/>
            <p:cNvSpPr/>
            <p:nvPr/>
          </p:nvSpPr>
          <p:spPr>
            <a:xfrm flipH="1" rot="-189002">
              <a:off x="2965" y="3431"/>
              <a:ext cx="321" cy="191"/>
            </a:xfrm>
            <a:custGeom>
              <a:pathLst>
                <a:path extrusionOk="0" h="120000" w="120000">
                  <a:moveTo>
                    <a:pt x="45714" y="8101"/>
                  </a:moveTo>
                  <a:cubicBezTo>
                    <a:pt x="43609" y="14683"/>
                    <a:pt x="61052" y="37974"/>
                    <a:pt x="55338" y="46075"/>
                  </a:cubicBezTo>
                  <a:cubicBezTo>
                    <a:pt x="49624" y="54177"/>
                    <a:pt x="20150" y="50632"/>
                    <a:pt x="12030" y="56708"/>
                  </a:cubicBezTo>
                  <a:cubicBezTo>
                    <a:pt x="3909" y="62784"/>
                    <a:pt x="4812" y="71392"/>
                    <a:pt x="5714" y="81012"/>
                  </a:cubicBezTo>
                  <a:cubicBezTo>
                    <a:pt x="6616" y="90632"/>
                    <a:pt x="0" y="111898"/>
                    <a:pt x="16842" y="115949"/>
                  </a:cubicBezTo>
                  <a:cubicBezTo>
                    <a:pt x="33684" y="120000"/>
                    <a:pt x="93533" y="117974"/>
                    <a:pt x="106766" y="105316"/>
                  </a:cubicBezTo>
                  <a:cubicBezTo>
                    <a:pt x="119999" y="92658"/>
                    <a:pt x="101654" y="50632"/>
                    <a:pt x="95639" y="40506"/>
                  </a:cubicBezTo>
                  <a:cubicBezTo>
                    <a:pt x="89624" y="30379"/>
                    <a:pt x="74285" y="48607"/>
                    <a:pt x="69774" y="43037"/>
                  </a:cubicBezTo>
                  <a:cubicBezTo>
                    <a:pt x="65263" y="37468"/>
                    <a:pt x="72180" y="11139"/>
                    <a:pt x="68270" y="5569"/>
                  </a:cubicBezTo>
                  <a:cubicBezTo>
                    <a:pt x="64360" y="0"/>
                    <a:pt x="49624" y="506"/>
                    <a:pt x="45714" y="8101"/>
                  </a:cubicBezTo>
                  <a:close/>
                </a:path>
              </a:pathLst>
            </a:custGeom>
            <a:gradFill>
              <a:gsLst>
                <a:gs pos="0">
                  <a:srgbClr val="E371D2"/>
                </a:gs>
                <a:gs pos="100000">
                  <a:srgbClr val="693461"/>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2" name="Shape 2632"/>
            <p:cNvSpPr/>
            <p:nvPr/>
          </p:nvSpPr>
          <p:spPr>
            <a:xfrm flipH="1" rot="-189002">
              <a:off x="2960" y="3505"/>
              <a:ext cx="336" cy="138"/>
            </a:xfrm>
            <a:custGeom>
              <a:pathLst>
                <a:path extrusionOk="0" h="120000" w="120000">
                  <a:moveTo>
                    <a:pt x="7769" y="113720"/>
                  </a:moveTo>
                  <a:cubicBezTo>
                    <a:pt x="14100" y="120000"/>
                    <a:pt x="22446" y="113720"/>
                    <a:pt x="38561" y="113720"/>
                  </a:cubicBezTo>
                  <a:cubicBezTo>
                    <a:pt x="54676" y="113720"/>
                    <a:pt x="92949" y="119302"/>
                    <a:pt x="104460" y="113720"/>
                  </a:cubicBezTo>
                  <a:cubicBezTo>
                    <a:pt x="115971" y="108139"/>
                    <a:pt x="119999" y="83720"/>
                    <a:pt x="107625" y="80232"/>
                  </a:cubicBezTo>
                  <a:cubicBezTo>
                    <a:pt x="95251" y="76744"/>
                    <a:pt x="41438" y="102558"/>
                    <a:pt x="29352" y="91395"/>
                  </a:cubicBezTo>
                  <a:cubicBezTo>
                    <a:pt x="17266" y="80232"/>
                    <a:pt x="38848" y="26511"/>
                    <a:pt x="35395" y="13255"/>
                  </a:cubicBezTo>
                  <a:cubicBezTo>
                    <a:pt x="31942" y="0"/>
                    <a:pt x="13525" y="2790"/>
                    <a:pt x="7769" y="13255"/>
                  </a:cubicBezTo>
                  <a:cubicBezTo>
                    <a:pt x="2014" y="23720"/>
                    <a:pt x="0" y="60000"/>
                    <a:pt x="0" y="76744"/>
                  </a:cubicBezTo>
                  <a:cubicBezTo>
                    <a:pt x="0" y="93488"/>
                    <a:pt x="1438" y="107441"/>
                    <a:pt x="7769" y="113720"/>
                  </a:cubicBezTo>
                  <a:close/>
                </a:path>
              </a:pathLst>
            </a:custGeom>
            <a:gradFill>
              <a:gsLst>
                <a:gs pos="0">
                  <a:srgbClr val="F9FBFA"/>
                </a:gs>
                <a:gs pos="100000">
                  <a:srgbClr val="CBCDCC"/>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3" name="Shape 2633"/>
            <p:cNvSpPr/>
            <p:nvPr/>
          </p:nvSpPr>
          <p:spPr>
            <a:xfrm flipH="1" rot="-189002">
              <a:off x="3040" y="3526"/>
              <a:ext cx="38" cy="37"/>
            </a:xfrm>
            <a:prstGeom prst="ellipse">
              <a:avLst/>
            </a:prstGeom>
            <a:solidFill>
              <a:srgbClr val="F9FBFA"/>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34" name="Shape 2634"/>
            <p:cNvSpPr/>
            <p:nvPr/>
          </p:nvSpPr>
          <p:spPr>
            <a:xfrm flipH="1" rot="-189002">
              <a:off x="3208" y="3609"/>
              <a:ext cx="89" cy="5"/>
            </a:xfrm>
            <a:custGeom>
              <a:pathLst>
                <a:path extrusionOk="0" h="120000" w="120000">
                  <a:moveTo>
                    <a:pt x="0" y="0"/>
                  </a:moveTo>
                  <a:cubicBezTo>
                    <a:pt x="42857" y="120000"/>
                    <a:pt x="76071" y="0"/>
                    <a:pt x="119999" y="0"/>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5" name="Shape 2635"/>
            <p:cNvSpPr/>
            <p:nvPr/>
          </p:nvSpPr>
          <p:spPr>
            <a:xfrm flipH="1" rot="-189002">
              <a:off x="2469" y="3373"/>
              <a:ext cx="231" cy="231"/>
            </a:xfrm>
            <a:custGeom>
              <a:pathLst>
                <a:path extrusionOk="0" h="120000" w="120000">
                  <a:moveTo>
                    <a:pt x="49090" y="839"/>
                  </a:moveTo>
                  <a:cubicBezTo>
                    <a:pt x="57482" y="0"/>
                    <a:pt x="70069" y="4195"/>
                    <a:pt x="78461" y="7552"/>
                  </a:cubicBezTo>
                  <a:cubicBezTo>
                    <a:pt x="86853" y="10909"/>
                    <a:pt x="99440" y="15104"/>
                    <a:pt x="100699" y="20979"/>
                  </a:cubicBezTo>
                  <a:cubicBezTo>
                    <a:pt x="101958" y="26853"/>
                    <a:pt x="83916" y="36923"/>
                    <a:pt x="85174" y="43636"/>
                  </a:cubicBezTo>
                  <a:cubicBezTo>
                    <a:pt x="86433" y="50349"/>
                    <a:pt x="102797" y="52447"/>
                    <a:pt x="107412" y="61258"/>
                  </a:cubicBezTo>
                  <a:cubicBezTo>
                    <a:pt x="112027" y="70069"/>
                    <a:pt x="120000" y="87692"/>
                    <a:pt x="112027" y="97342"/>
                  </a:cubicBezTo>
                  <a:cubicBezTo>
                    <a:pt x="104055" y="106993"/>
                    <a:pt x="75944" y="120000"/>
                    <a:pt x="58321" y="119580"/>
                  </a:cubicBezTo>
                  <a:cubicBezTo>
                    <a:pt x="40699" y="119160"/>
                    <a:pt x="13426" y="103636"/>
                    <a:pt x="6713" y="94825"/>
                  </a:cubicBezTo>
                  <a:cubicBezTo>
                    <a:pt x="0" y="86013"/>
                    <a:pt x="13006" y="73426"/>
                    <a:pt x="18041" y="65874"/>
                  </a:cubicBezTo>
                  <a:cubicBezTo>
                    <a:pt x="23076" y="58321"/>
                    <a:pt x="36923" y="59160"/>
                    <a:pt x="38181" y="50349"/>
                  </a:cubicBezTo>
                  <a:cubicBezTo>
                    <a:pt x="39440" y="41538"/>
                    <a:pt x="25174" y="20559"/>
                    <a:pt x="26853" y="12167"/>
                  </a:cubicBezTo>
                  <a:cubicBezTo>
                    <a:pt x="28531" y="3776"/>
                    <a:pt x="40699" y="1678"/>
                    <a:pt x="49090" y="839"/>
                  </a:cubicBezTo>
                  <a:close/>
                </a:path>
              </a:pathLst>
            </a:custGeom>
            <a:gradFill>
              <a:gsLst>
                <a:gs pos="0">
                  <a:srgbClr val="E371D2"/>
                </a:gs>
                <a:gs pos="100000">
                  <a:srgbClr val="693461"/>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6" name="Shape 2636"/>
            <p:cNvSpPr/>
            <p:nvPr/>
          </p:nvSpPr>
          <p:spPr>
            <a:xfrm flipH="1" rot="-189002">
              <a:off x="2433" y="3489"/>
              <a:ext cx="261" cy="153"/>
            </a:xfrm>
            <a:custGeom>
              <a:pathLst>
                <a:path extrusionOk="0" h="120000" w="120000">
                  <a:moveTo>
                    <a:pt x="1846" y="76825"/>
                  </a:moveTo>
                  <a:cubicBezTo>
                    <a:pt x="1476" y="88888"/>
                    <a:pt x="0" y="107301"/>
                    <a:pt x="5907" y="113650"/>
                  </a:cubicBezTo>
                  <a:cubicBezTo>
                    <a:pt x="11815" y="120000"/>
                    <a:pt x="20307" y="114285"/>
                    <a:pt x="37292" y="113650"/>
                  </a:cubicBezTo>
                  <a:cubicBezTo>
                    <a:pt x="54276" y="113015"/>
                    <a:pt x="96369" y="116190"/>
                    <a:pt x="108184" y="110476"/>
                  </a:cubicBezTo>
                  <a:cubicBezTo>
                    <a:pt x="120000" y="104761"/>
                    <a:pt x="111876" y="96507"/>
                    <a:pt x="108184" y="80000"/>
                  </a:cubicBezTo>
                  <a:cubicBezTo>
                    <a:pt x="104492" y="63492"/>
                    <a:pt x="98953" y="24126"/>
                    <a:pt x="86400" y="12063"/>
                  </a:cubicBezTo>
                  <a:cubicBezTo>
                    <a:pt x="73846" y="0"/>
                    <a:pt x="46153" y="3809"/>
                    <a:pt x="33230" y="8888"/>
                  </a:cubicBezTo>
                  <a:cubicBezTo>
                    <a:pt x="20307" y="13968"/>
                    <a:pt x="12923" y="31111"/>
                    <a:pt x="7753" y="42539"/>
                  </a:cubicBezTo>
                  <a:cubicBezTo>
                    <a:pt x="2584" y="53968"/>
                    <a:pt x="2215" y="64761"/>
                    <a:pt x="1846" y="76825"/>
                  </a:cubicBezTo>
                  <a:close/>
                </a:path>
              </a:pathLst>
            </a:custGeom>
            <a:gradFill>
              <a:gsLst>
                <a:gs pos="0">
                  <a:srgbClr val="F9FBFA"/>
                </a:gs>
                <a:gs pos="100000">
                  <a:srgbClr val="CBCDCC"/>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7" name="Shape 2637"/>
            <p:cNvSpPr/>
            <p:nvPr/>
          </p:nvSpPr>
          <p:spPr>
            <a:xfrm flipH="1" rot="-189002">
              <a:off x="2461" y="3591"/>
              <a:ext cx="232" cy="26"/>
            </a:xfrm>
            <a:custGeom>
              <a:pathLst>
                <a:path extrusionOk="0" h="120000" w="120000">
                  <a:moveTo>
                    <a:pt x="0" y="60000"/>
                  </a:moveTo>
                  <a:cubicBezTo>
                    <a:pt x="18333" y="108750"/>
                    <a:pt x="57916" y="120000"/>
                    <a:pt x="57916" y="120000"/>
                  </a:cubicBezTo>
                  <a:cubicBezTo>
                    <a:pt x="73333" y="105000"/>
                    <a:pt x="88750" y="82500"/>
                    <a:pt x="104583" y="60000"/>
                  </a:cubicBezTo>
                  <a:cubicBezTo>
                    <a:pt x="107916" y="52500"/>
                    <a:pt x="120000" y="41250"/>
                    <a:pt x="120000" y="0"/>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8" name="Shape 2638"/>
            <p:cNvSpPr/>
            <p:nvPr/>
          </p:nvSpPr>
          <p:spPr>
            <a:xfrm flipH="1">
              <a:off x="2863" y="2804"/>
              <a:ext cx="88" cy="52"/>
            </a:xfrm>
            <a:custGeom>
              <a:pathLst>
                <a:path extrusionOk="0" h="120000" w="120000">
                  <a:moveTo>
                    <a:pt x="0" y="120000"/>
                  </a:moveTo>
                  <a:cubicBezTo>
                    <a:pt x="8888" y="71250"/>
                    <a:pt x="28888" y="56250"/>
                    <a:pt x="53333" y="30000"/>
                  </a:cubicBezTo>
                  <a:cubicBezTo>
                    <a:pt x="62222" y="18750"/>
                    <a:pt x="80000" y="0"/>
                    <a:pt x="80000" y="0"/>
                  </a:cubicBezTo>
                  <a:cubicBezTo>
                    <a:pt x="113333" y="7500"/>
                    <a:pt x="100000" y="7500"/>
                    <a:pt x="120000" y="7500"/>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9" name="Shape 2639"/>
            <p:cNvSpPr/>
            <p:nvPr/>
          </p:nvSpPr>
          <p:spPr>
            <a:xfrm flipH="1">
              <a:off x="2850" y="2848"/>
              <a:ext cx="84" cy="68"/>
            </a:xfrm>
            <a:custGeom>
              <a:pathLst>
                <a:path extrusionOk="0" h="120000" w="120000">
                  <a:moveTo>
                    <a:pt x="0" y="120000"/>
                  </a:moveTo>
                  <a:cubicBezTo>
                    <a:pt x="2307" y="108571"/>
                    <a:pt x="11538" y="52857"/>
                    <a:pt x="18461" y="45714"/>
                  </a:cubicBezTo>
                  <a:cubicBezTo>
                    <a:pt x="20769" y="41428"/>
                    <a:pt x="27692" y="42857"/>
                    <a:pt x="32307" y="40000"/>
                  </a:cubicBezTo>
                  <a:cubicBezTo>
                    <a:pt x="61153" y="18571"/>
                    <a:pt x="84230" y="0"/>
                    <a:pt x="120000" y="0"/>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0" name="Shape 2640"/>
            <p:cNvSpPr/>
            <p:nvPr/>
          </p:nvSpPr>
          <p:spPr>
            <a:xfrm flipH="1" rot="305086">
              <a:off x="2980" y="2108"/>
              <a:ext cx="380" cy="386"/>
            </a:xfrm>
            <a:custGeom>
              <a:pathLst>
                <a:path extrusionOk="0" h="120000" w="120000">
                  <a:moveTo>
                    <a:pt x="8135" y="12000"/>
                  </a:moveTo>
                  <a:cubicBezTo>
                    <a:pt x="0" y="24000"/>
                    <a:pt x="42711" y="80000"/>
                    <a:pt x="56949" y="96000"/>
                  </a:cubicBezTo>
                  <a:cubicBezTo>
                    <a:pt x="71186" y="112000"/>
                    <a:pt x="85423" y="120000"/>
                    <a:pt x="93559" y="108000"/>
                  </a:cubicBezTo>
                  <a:cubicBezTo>
                    <a:pt x="101694" y="96000"/>
                    <a:pt x="120000" y="40000"/>
                    <a:pt x="105762" y="24000"/>
                  </a:cubicBezTo>
                  <a:cubicBezTo>
                    <a:pt x="91525" y="8000"/>
                    <a:pt x="16271" y="0"/>
                    <a:pt x="8135" y="12000"/>
                  </a:cubicBezTo>
                  <a:close/>
                </a:path>
              </a:pathLst>
            </a:custGeom>
            <a:gradFill>
              <a:gsLst>
                <a:gs pos="0">
                  <a:srgbClr val="3B230A"/>
                </a:gs>
                <a:gs pos="100000">
                  <a:srgbClr val="804B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1" name="Shape 2641"/>
            <p:cNvSpPr/>
            <p:nvPr/>
          </p:nvSpPr>
          <p:spPr>
            <a:xfrm flipH="1" rot="305086">
              <a:off x="2601" y="1462"/>
              <a:ext cx="870" cy="841"/>
            </a:xfrm>
            <a:custGeom>
              <a:pathLst>
                <a:path extrusionOk="0" h="120000" w="120000">
                  <a:moveTo>
                    <a:pt x="14902" y="31754"/>
                  </a:moveTo>
                  <a:cubicBezTo>
                    <a:pt x="10565" y="40498"/>
                    <a:pt x="10454" y="51773"/>
                    <a:pt x="10120" y="59367"/>
                  </a:cubicBezTo>
                  <a:cubicBezTo>
                    <a:pt x="9786" y="66960"/>
                    <a:pt x="13790" y="73978"/>
                    <a:pt x="13123" y="77200"/>
                  </a:cubicBezTo>
                  <a:cubicBezTo>
                    <a:pt x="12455" y="80421"/>
                    <a:pt x="8118" y="77200"/>
                    <a:pt x="6005" y="79041"/>
                  </a:cubicBezTo>
                  <a:cubicBezTo>
                    <a:pt x="3892" y="80882"/>
                    <a:pt x="1334" y="85023"/>
                    <a:pt x="667" y="88245"/>
                  </a:cubicBezTo>
                  <a:cubicBezTo>
                    <a:pt x="0" y="91466"/>
                    <a:pt x="889" y="96069"/>
                    <a:pt x="1779" y="98600"/>
                  </a:cubicBezTo>
                  <a:cubicBezTo>
                    <a:pt x="2669" y="101131"/>
                    <a:pt x="4114" y="102166"/>
                    <a:pt x="6005" y="103547"/>
                  </a:cubicBezTo>
                  <a:cubicBezTo>
                    <a:pt x="7896" y="104928"/>
                    <a:pt x="10231" y="106999"/>
                    <a:pt x="13123" y="106653"/>
                  </a:cubicBezTo>
                  <a:cubicBezTo>
                    <a:pt x="16014" y="106308"/>
                    <a:pt x="22576" y="102972"/>
                    <a:pt x="23688" y="101246"/>
                  </a:cubicBezTo>
                  <a:cubicBezTo>
                    <a:pt x="24800" y="99520"/>
                    <a:pt x="20129" y="96414"/>
                    <a:pt x="19907" y="95953"/>
                  </a:cubicBezTo>
                  <a:cubicBezTo>
                    <a:pt x="19684" y="95493"/>
                    <a:pt x="20797" y="96529"/>
                    <a:pt x="22354" y="98485"/>
                  </a:cubicBezTo>
                  <a:cubicBezTo>
                    <a:pt x="23911" y="100441"/>
                    <a:pt x="25356" y="104582"/>
                    <a:pt x="29026" y="107919"/>
                  </a:cubicBezTo>
                  <a:cubicBezTo>
                    <a:pt x="32696" y="111255"/>
                    <a:pt x="37256" y="116548"/>
                    <a:pt x="44485" y="118274"/>
                  </a:cubicBezTo>
                  <a:cubicBezTo>
                    <a:pt x="51714" y="120000"/>
                    <a:pt x="64949" y="119884"/>
                    <a:pt x="72400" y="118274"/>
                  </a:cubicBezTo>
                  <a:cubicBezTo>
                    <a:pt x="79851" y="116663"/>
                    <a:pt x="85301" y="112176"/>
                    <a:pt x="89638" y="108494"/>
                  </a:cubicBezTo>
                  <a:cubicBezTo>
                    <a:pt x="93975" y="104813"/>
                    <a:pt x="96088" y="97564"/>
                    <a:pt x="98535" y="96184"/>
                  </a:cubicBezTo>
                  <a:cubicBezTo>
                    <a:pt x="100982" y="94803"/>
                    <a:pt x="102316" y="99865"/>
                    <a:pt x="104430" y="100441"/>
                  </a:cubicBezTo>
                  <a:cubicBezTo>
                    <a:pt x="106543" y="101016"/>
                    <a:pt x="109323" y="100556"/>
                    <a:pt x="111547" y="99865"/>
                  </a:cubicBezTo>
                  <a:cubicBezTo>
                    <a:pt x="113772" y="99175"/>
                    <a:pt x="116663" y="98830"/>
                    <a:pt x="118109" y="96184"/>
                  </a:cubicBezTo>
                  <a:cubicBezTo>
                    <a:pt x="119555" y="93537"/>
                    <a:pt x="120000" y="87209"/>
                    <a:pt x="119888" y="83873"/>
                  </a:cubicBezTo>
                  <a:cubicBezTo>
                    <a:pt x="119777" y="80536"/>
                    <a:pt x="118776" y="78235"/>
                    <a:pt x="117775" y="75934"/>
                  </a:cubicBezTo>
                  <a:cubicBezTo>
                    <a:pt x="116774" y="73633"/>
                    <a:pt x="114772" y="71907"/>
                    <a:pt x="113883" y="69837"/>
                  </a:cubicBezTo>
                  <a:cubicBezTo>
                    <a:pt x="112993" y="67766"/>
                    <a:pt x="112437" y="68226"/>
                    <a:pt x="112103" y="63624"/>
                  </a:cubicBezTo>
                  <a:cubicBezTo>
                    <a:pt x="111770" y="59022"/>
                    <a:pt x="113215" y="49242"/>
                    <a:pt x="111547" y="42224"/>
                  </a:cubicBezTo>
                  <a:cubicBezTo>
                    <a:pt x="109879" y="35206"/>
                    <a:pt x="107766" y="27957"/>
                    <a:pt x="102094" y="21284"/>
                  </a:cubicBezTo>
                  <a:cubicBezTo>
                    <a:pt x="96422" y="14611"/>
                    <a:pt x="88748" y="4602"/>
                    <a:pt x="77738" y="2301"/>
                  </a:cubicBezTo>
                  <a:cubicBezTo>
                    <a:pt x="66728" y="0"/>
                    <a:pt x="46709" y="2301"/>
                    <a:pt x="36255" y="7248"/>
                  </a:cubicBezTo>
                  <a:cubicBezTo>
                    <a:pt x="25801" y="12195"/>
                    <a:pt x="19573" y="21514"/>
                    <a:pt x="14902" y="31754"/>
                  </a:cubicBezTo>
                  <a:close/>
                </a:path>
              </a:pathLst>
            </a:custGeom>
            <a:gradFill>
              <a:gsLst>
                <a:gs pos="0">
                  <a:srgbClr val="BC8A78"/>
                </a:gs>
                <a:gs pos="50000">
                  <a:srgbClr val="F0C7AA"/>
                </a:gs>
                <a:gs pos="100000">
                  <a:srgbClr val="BC8A7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2" name="Shape 2642"/>
            <p:cNvSpPr/>
            <p:nvPr/>
          </p:nvSpPr>
          <p:spPr>
            <a:xfrm flipH="1" rot="305086">
              <a:off x="2615" y="1424"/>
              <a:ext cx="828" cy="615"/>
            </a:xfrm>
            <a:custGeom>
              <a:pathLst>
                <a:path extrusionOk="0" h="120000" w="120000">
                  <a:moveTo>
                    <a:pt x="103375" y="27837"/>
                  </a:moveTo>
                  <a:cubicBezTo>
                    <a:pt x="97639" y="16671"/>
                    <a:pt x="87453" y="9436"/>
                    <a:pt x="80897" y="5190"/>
                  </a:cubicBezTo>
                  <a:cubicBezTo>
                    <a:pt x="74341" y="943"/>
                    <a:pt x="69190" y="3145"/>
                    <a:pt x="64039" y="2673"/>
                  </a:cubicBezTo>
                  <a:cubicBezTo>
                    <a:pt x="58887" y="2201"/>
                    <a:pt x="57014" y="0"/>
                    <a:pt x="50224" y="1887"/>
                  </a:cubicBezTo>
                  <a:cubicBezTo>
                    <a:pt x="43434" y="3774"/>
                    <a:pt x="31258" y="6448"/>
                    <a:pt x="23414" y="14469"/>
                  </a:cubicBezTo>
                  <a:cubicBezTo>
                    <a:pt x="15570" y="22490"/>
                    <a:pt x="6790" y="34600"/>
                    <a:pt x="3395" y="50484"/>
                  </a:cubicBezTo>
                  <a:cubicBezTo>
                    <a:pt x="0" y="66369"/>
                    <a:pt x="1990" y="100183"/>
                    <a:pt x="2809" y="110091"/>
                  </a:cubicBezTo>
                  <a:cubicBezTo>
                    <a:pt x="3629" y="120000"/>
                    <a:pt x="3863" y="114023"/>
                    <a:pt x="8429" y="110091"/>
                  </a:cubicBezTo>
                  <a:cubicBezTo>
                    <a:pt x="12995" y="106159"/>
                    <a:pt x="24702" y="94207"/>
                    <a:pt x="30321" y="86657"/>
                  </a:cubicBezTo>
                  <a:cubicBezTo>
                    <a:pt x="35941" y="79108"/>
                    <a:pt x="38282" y="72188"/>
                    <a:pt x="42146" y="64796"/>
                  </a:cubicBezTo>
                  <a:cubicBezTo>
                    <a:pt x="46009" y="57404"/>
                    <a:pt x="50575" y="45923"/>
                    <a:pt x="53385" y="42149"/>
                  </a:cubicBezTo>
                  <a:cubicBezTo>
                    <a:pt x="56195" y="38374"/>
                    <a:pt x="56546" y="38374"/>
                    <a:pt x="59004" y="42149"/>
                  </a:cubicBezTo>
                  <a:cubicBezTo>
                    <a:pt x="61463" y="45923"/>
                    <a:pt x="64273" y="57719"/>
                    <a:pt x="68370" y="64796"/>
                  </a:cubicBezTo>
                  <a:cubicBezTo>
                    <a:pt x="72468" y="71874"/>
                    <a:pt x="78439" y="78951"/>
                    <a:pt x="83356" y="84927"/>
                  </a:cubicBezTo>
                  <a:cubicBezTo>
                    <a:pt x="88273" y="90904"/>
                    <a:pt x="95297" y="96566"/>
                    <a:pt x="97756" y="100812"/>
                  </a:cubicBezTo>
                  <a:cubicBezTo>
                    <a:pt x="100214" y="105058"/>
                    <a:pt x="97639" y="109462"/>
                    <a:pt x="98341" y="110091"/>
                  </a:cubicBezTo>
                  <a:cubicBezTo>
                    <a:pt x="99043" y="110720"/>
                    <a:pt x="100682" y="105688"/>
                    <a:pt x="102087" y="104272"/>
                  </a:cubicBezTo>
                  <a:cubicBezTo>
                    <a:pt x="103492" y="102857"/>
                    <a:pt x="104195" y="101913"/>
                    <a:pt x="106419" y="101756"/>
                  </a:cubicBezTo>
                  <a:cubicBezTo>
                    <a:pt x="108643" y="101598"/>
                    <a:pt x="113443" y="101913"/>
                    <a:pt x="115668" y="103800"/>
                  </a:cubicBezTo>
                  <a:cubicBezTo>
                    <a:pt x="117892" y="105688"/>
                    <a:pt x="120000" y="117798"/>
                    <a:pt x="119882" y="112608"/>
                  </a:cubicBezTo>
                  <a:cubicBezTo>
                    <a:pt x="119765" y="107418"/>
                    <a:pt x="118009" y="86500"/>
                    <a:pt x="115200" y="72346"/>
                  </a:cubicBezTo>
                  <a:cubicBezTo>
                    <a:pt x="112390" y="58191"/>
                    <a:pt x="109931" y="39161"/>
                    <a:pt x="103375" y="27837"/>
                  </a:cubicBezTo>
                  <a:close/>
                </a:path>
              </a:pathLst>
            </a:custGeom>
            <a:gradFill>
              <a:gsLst>
                <a:gs pos="0">
                  <a:srgbClr val="3B230A"/>
                </a:gs>
                <a:gs pos="100000">
                  <a:srgbClr val="804B15"/>
                </a:gs>
              </a:gsLst>
              <a:lin ang="18900000" scaled="0"/>
            </a:gra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3" name="Shape 2643"/>
            <p:cNvSpPr/>
            <p:nvPr/>
          </p:nvSpPr>
          <p:spPr>
            <a:xfrm flipH="1" rot="305086">
              <a:off x="3305" y="2198"/>
              <a:ext cx="39" cy="39"/>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44" name="Shape 2644"/>
            <p:cNvSpPr/>
            <p:nvPr/>
          </p:nvSpPr>
          <p:spPr>
            <a:xfrm flipH="1" rot="305086">
              <a:off x="2691" y="2104"/>
              <a:ext cx="37" cy="39"/>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45" name="Shape 2645"/>
            <p:cNvSpPr/>
            <p:nvPr/>
          </p:nvSpPr>
          <p:spPr>
            <a:xfrm flipH="1" rot="305086">
              <a:off x="3070" y="2296"/>
              <a:ext cx="125" cy="247"/>
            </a:xfrm>
            <a:custGeom>
              <a:pathLst>
                <a:path extrusionOk="0" h="120000" w="120000">
                  <a:moveTo>
                    <a:pt x="120000" y="23061"/>
                  </a:moveTo>
                  <a:cubicBezTo>
                    <a:pt x="117677" y="17980"/>
                    <a:pt x="96774" y="5863"/>
                    <a:pt x="82838" y="4299"/>
                  </a:cubicBezTo>
                  <a:cubicBezTo>
                    <a:pt x="68903" y="2736"/>
                    <a:pt x="48000" y="0"/>
                    <a:pt x="35612" y="12508"/>
                  </a:cubicBezTo>
                  <a:cubicBezTo>
                    <a:pt x="23225" y="25016"/>
                    <a:pt x="13161" y="62149"/>
                    <a:pt x="8516" y="79348"/>
                  </a:cubicBezTo>
                  <a:cubicBezTo>
                    <a:pt x="3870" y="96547"/>
                    <a:pt x="0" y="119999"/>
                    <a:pt x="8516" y="116872"/>
                  </a:cubicBezTo>
                  <a:cubicBezTo>
                    <a:pt x="17032" y="113745"/>
                    <a:pt x="46451" y="73876"/>
                    <a:pt x="60387" y="60586"/>
                  </a:cubicBezTo>
                  <a:cubicBezTo>
                    <a:pt x="74322" y="47296"/>
                    <a:pt x="82838" y="43778"/>
                    <a:pt x="92903" y="37524"/>
                  </a:cubicBezTo>
                  <a:cubicBezTo>
                    <a:pt x="102967" y="31270"/>
                    <a:pt x="114580" y="26188"/>
                    <a:pt x="120000" y="23061"/>
                  </a:cubicBezTo>
                  <a:close/>
                </a:path>
              </a:pathLst>
            </a:custGeom>
            <a:gradFill>
              <a:gsLst>
                <a:gs pos="0">
                  <a:srgbClr val="3D1228"/>
                </a:gs>
                <a:gs pos="50000">
                  <a:srgbClr val="842756"/>
                </a:gs>
                <a:gs pos="100000">
                  <a:srgbClr val="3D1228"/>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6" name="Shape 2646"/>
            <p:cNvSpPr/>
            <p:nvPr/>
          </p:nvSpPr>
          <p:spPr>
            <a:xfrm flipH="1" rot="305086">
              <a:off x="2979" y="1987"/>
              <a:ext cx="156" cy="79"/>
            </a:xfrm>
            <a:custGeom>
              <a:pathLst>
                <a:path extrusionOk="0" h="120000" w="120000">
                  <a:moveTo>
                    <a:pt x="24000" y="119999"/>
                  </a:moveTo>
                  <a:cubicBezTo>
                    <a:pt x="6153" y="106666"/>
                    <a:pt x="0" y="69090"/>
                    <a:pt x="17230" y="42424"/>
                  </a:cubicBezTo>
                  <a:cubicBezTo>
                    <a:pt x="33846" y="14545"/>
                    <a:pt x="38769" y="16969"/>
                    <a:pt x="59076" y="9696"/>
                  </a:cubicBezTo>
                  <a:cubicBezTo>
                    <a:pt x="83692" y="0"/>
                    <a:pt x="103384" y="24242"/>
                    <a:pt x="118153" y="53333"/>
                  </a:cubicBezTo>
                  <a:cubicBezTo>
                    <a:pt x="115076" y="77575"/>
                    <a:pt x="120000" y="87272"/>
                    <a:pt x="108923" y="100606"/>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7" name="Shape 2647"/>
            <p:cNvSpPr/>
            <p:nvPr/>
          </p:nvSpPr>
          <p:spPr>
            <a:xfrm flipH="1" rot="305086">
              <a:off x="3319" y="2082"/>
              <a:ext cx="80" cy="87"/>
            </a:xfrm>
            <a:custGeom>
              <a:pathLst>
                <a:path extrusionOk="0" h="120000" w="120000">
                  <a:moveTo>
                    <a:pt x="43200" y="0"/>
                  </a:moveTo>
                  <a:cubicBezTo>
                    <a:pt x="26400" y="3333"/>
                    <a:pt x="18000" y="2222"/>
                    <a:pt x="9600" y="17777"/>
                  </a:cubicBezTo>
                  <a:cubicBezTo>
                    <a:pt x="3600" y="25555"/>
                    <a:pt x="0" y="44444"/>
                    <a:pt x="0" y="44444"/>
                  </a:cubicBezTo>
                  <a:cubicBezTo>
                    <a:pt x="4800" y="81111"/>
                    <a:pt x="6000" y="106666"/>
                    <a:pt x="48000" y="120000"/>
                  </a:cubicBezTo>
                  <a:cubicBezTo>
                    <a:pt x="68400" y="117777"/>
                    <a:pt x="97200" y="111111"/>
                    <a:pt x="120000" y="111111"/>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8" name="Shape 2648"/>
            <p:cNvSpPr/>
            <p:nvPr/>
          </p:nvSpPr>
          <p:spPr>
            <a:xfrm flipH="1" rot="305086">
              <a:off x="2634" y="1975"/>
              <a:ext cx="75" cy="97"/>
            </a:xfrm>
            <a:custGeom>
              <a:pathLst>
                <a:path extrusionOk="0" h="120000" w="120000">
                  <a:moveTo>
                    <a:pt x="30967" y="12892"/>
                  </a:moveTo>
                  <a:cubicBezTo>
                    <a:pt x="54193" y="0"/>
                    <a:pt x="74838" y="8925"/>
                    <a:pt x="98064" y="20826"/>
                  </a:cubicBezTo>
                  <a:cubicBezTo>
                    <a:pt x="100645" y="28760"/>
                    <a:pt x="110967" y="35702"/>
                    <a:pt x="113548" y="44628"/>
                  </a:cubicBezTo>
                  <a:cubicBezTo>
                    <a:pt x="120000" y="85289"/>
                    <a:pt x="81290" y="111074"/>
                    <a:pt x="36129" y="120000"/>
                  </a:cubicBezTo>
                  <a:cubicBezTo>
                    <a:pt x="2580" y="111074"/>
                    <a:pt x="15483" y="112066"/>
                    <a:pt x="0" y="112066"/>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9" name="Shape 2649"/>
            <p:cNvSpPr/>
            <p:nvPr/>
          </p:nvSpPr>
          <p:spPr>
            <a:xfrm flipH="1" rot="208654">
              <a:off x="2870" y="2091"/>
              <a:ext cx="322" cy="139"/>
            </a:xfrm>
            <a:custGeom>
              <a:pathLst>
                <a:path extrusionOk="0" h="120000" w="120000">
                  <a:moveTo>
                    <a:pt x="13521" y="37894"/>
                  </a:moveTo>
                  <a:cubicBezTo>
                    <a:pt x="0" y="50526"/>
                    <a:pt x="20281" y="63157"/>
                    <a:pt x="23661" y="75789"/>
                  </a:cubicBezTo>
                  <a:cubicBezTo>
                    <a:pt x="27042" y="88421"/>
                    <a:pt x="28732" y="107368"/>
                    <a:pt x="33802" y="113684"/>
                  </a:cubicBezTo>
                  <a:cubicBezTo>
                    <a:pt x="38873" y="120000"/>
                    <a:pt x="45633" y="120000"/>
                    <a:pt x="54084" y="113684"/>
                  </a:cubicBezTo>
                  <a:cubicBezTo>
                    <a:pt x="62535" y="107368"/>
                    <a:pt x="76056" y="88421"/>
                    <a:pt x="84507" y="75789"/>
                  </a:cubicBezTo>
                  <a:cubicBezTo>
                    <a:pt x="92957" y="63157"/>
                    <a:pt x="101408" y="50526"/>
                    <a:pt x="104788" y="37894"/>
                  </a:cubicBezTo>
                  <a:cubicBezTo>
                    <a:pt x="108169" y="25263"/>
                    <a:pt x="120000" y="0"/>
                    <a:pt x="104788" y="0"/>
                  </a:cubicBezTo>
                  <a:cubicBezTo>
                    <a:pt x="89577" y="0"/>
                    <a:pt x="27042" y="25263"/>
                    <a:pt x="13521" y="37894"/>
                  </a:cubicBezTo>
                  <a:close/>
                </a:path>
              </a:pathLst>
            </a:custGeom>
            <a:solidFill>
              <a:srgbClr val="F1EFF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0" name="Shape 2650"/>
            <p:cNvSpPr/>
            <p:nvPr/>
          </p:nvSpPr>
          <p:spPr>
            <a:xfrm flipH="1">
              <a:off x="2930" y="2126"/>
              <a:ext cx="154" cy="49"/>
            </a:xfrm>
            <a:custGeom>
              <a:pathLst>
                <a:path extrusionOk="0" h="120000" w="120000">
                  <a:moveTo>
                    <a:pt x="1192" y="83773"/>
                  </a:moveTo>
                  <a:cubicBezTo>
                    <a:pt x="1589" y="74716"/>
                    <a:pt x="58410" y="67924"/>
                    <a:pt x="78278" y="54339"/>
                  </a:cubicBezTo>
                  <a:cubicBezTo>
                    <a:pt x="98145" y="40754"/>
                    <a:pt x="120000" y="0"/>
                    <a:pt x="119602" y="9056"/>
                  </a:cubicBezTo>
                  <a:cubicBezTo>
                    <a:pt x="119205" y="18113"/>
                    <a:pt x="95761" y="92830"/>
                    <a:pt x="75894" y="106415"/>
                  </a:cubicBezTo>
                  <a:cubicBezTo>
                    <a:pt x="56026" y="120000"/>
                    <a:pt x="0" y="74716"/>
                    <a:pt x="1192" y="83773"/>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651" name="Shape 2651"/>
            <p:cNvGrpSpPr/>
            <p:nvPr/>
          </p:nvGrpSpPr>
          <p:grpSpPr>
            <a:xfrm flipH="1" rot="305086">
              <a:off x="2763" y="1795"/>
              <a:ext cx="225" cy="119"/>
              <a:chOff x="2863" y="1247"/>
              <a:chExt cx="279" cy="239"/>
            </a:xfrm>
          </p:grpSpPr>
          <p:sp>
            <p:nvSpPr>
              <p:cNvPr id="2652" name="Shape 2652"/>
              <p:cNvSpPr/>
              <p:nvPr/>
            </p:nvSpPr>
            <p:spPr>
              <a:xfrm>
                <a:off x="2867" y="1247"/>
                <a:ext cx="145" cy="73"/>
              </a:xfrm>
              <a:custGeom>
                <a:pathLst>
                  <a:path extrusionOk="0" h="120000" w="120000">
                    <a:moveTo>
                      <a:pt x="0" y="113513"/>
                    </a:moveTo>
                    <a:cubicBezTo>
                      <a:pt x="3310" y="120000"/>
                      <a:pt x="38896" y="63243"/>
                      <a:pt x="52965" y="55135"/>
                    </a:cubicBezTo>
                    <a:cubicBezTo>
                      <a:pt x="67034" y="47027"/>
                      <a:pt x="72000" y="55135"/>
                      <a:pt x="82758" y="61621"/>
                    </a:cubicBezTo>
                    <a:cubicBezTo>
                      <a:pt x="93517" y="68108"/>
                      <a:pt x="120000" y="102162"/>
                      <a:pt x="119172" y="94054"/>
                    </a:cubicBezTo>
                    <a:cubicBezTo>
                      <a:pt x="118344" y="85945"/>
                      <a:pt x="93517" y="29189"/>
                      <a:pt x="79448" y="16216"/>
                    </a:cubicBezTo>
                    <a:cubicBezTo>
                      <a:pt x="65379" y="3243"/>
                      <a:pt x="49655" y="0"/>
                      <a:pt x="36413" y="16216"/>
                    </a:cubicBezTo>
                    <a:cubicBezTo>
                      <a:pt x="23172" y="32432"/>
                      <a:pt x="7448" y="94054"/>
                      <a:pt x="0" y="113513"/>
                    </a:cubicBezTo>
                    <a:close/>
                  </a:path>
                </a:pathLst>
              </a:custGeom>
              <a:solidFill>
                <a:srgbClr val="5E360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3" name="Shape 2653"/>
              <p:cNvSpPr/>
              <p:nvPr/>
            </p:nvSpPr>
            <p:spPr>
              <a:xfrm>
                <a:off x="2961" y="1344"/>
                <a:ext cx="181" cy="119"/>
              </a:xfrm>
              <a:custGeom>
                <a:pathLst>
                  <a:path extrusionOk="0" h="120000" w="120000">
                    <a:moveTo>
                      <a:pt x="69230" y="0"/>
                    </a:moveTo>
                    <a:cubicBezTo>
                      <a:pt x="67252" y="0"/>
                      <a:pt x="63296" y="16000"/>
                      <a:pt x="56703" y="24000"/>
                    </a:cubicBezTo>
                    <a:cubicBezTo>
                      <a:pt x="50109" y="32000"/>
                      <a:pt x="31648" y="44000"/>
                      <a:pt x="28351" y="50000"/>
                    </a:cubicBezTo>
                    <a:cubicBezTo>
                      <a:pt x="25054" y="56000"/>
                      <a:pt x="33626" y="59000"/>
                      <a:pt x="38901" y="62000"/>
                    </a:cubicBezTo>
                    <a:cubicBezTo>
                      <a:pt x="44175" y="65000"/>
                      <a:pt x="53406" y="66000"/>
                      <a:pt x="60000" y="66000"/>
                    </a:cubicBezTo>
                    <a:cubicBezTo>
                      <a:pt x="66593" y="66000"/>
                      <a:pt x="75164" y="63000"/>
                      <a:pt x="79780" y="60000"/>
                    </a:cubicBezTo>
                    <a:cubicBezTo>
                      <a:pt x="84395" y="57000"/>
                      <a:pt x="85714" y="56000"/>
                      <a:pt x="89010" y="48000"/>
                    </a:cubicBezTo>
                    <a:cubicBezTo>
                      <a:pt x="92307" y="40000"/>
                      <a:pt x="96263" y="19000"/>
                      <a:pt x="97582" y="14000"/>
                    </a:cubicBezTo>
                    <a:cubicBezTo>
                      <a:pt x="98901" y="9000"/>
                      <a:pt x="98901" y="11000"/>
                      <a:pt x="96923" y="16000"/>
                    </a:cubicBezTo>
                    <a:cubicBezTo>
                      <a:pt x="94945" y="21000"/>
                      <a:pt x="87692" y="35000"/>
                      <a:pt x="83736" y="44000"/>
                    </a:cubicBezTo>
                    <a:cubicBezTo>
                      <a:pt x="79780" y="53000"/>
                      <a:pt x="77802" y="62000"/>
                      <a:pt x="71868" y="68000"/>
                    </a:cubicBezTo>
                    <a:cubicBezTo>
                      <a:pt x="65934" y="74000"/>
                      <a:pt x="50109" y="77000"/>
                      <a:pt x="49450" y="80000"/>
                    </a:cubicBezTo>
                    <a:cubicBezTo>
                      <a:pt x="48791" y="83000"/>
                      <a:pt x="62637" y="84000"/>
                      <a:pt x="67912" y="86000"/>
                    </a:cubicBezTo>
                    <a:cubicBezTo>
                      <a:pt x="73186" y="88000"/>
                      <a:pt x="73186" y="96000"/>
                      <a:pt x="81098" y="94000"/>
                    </a:cubicBezTo>
                    <a:cubicBezTo>
                      <a:pt x="89010" y="92000"/>
                      <a:pt x="120000" y="73000"/>
                      <a:pt x="116703" y="76000"/>
                    </a:cubicBezTo>
                    <a:cubicBezTo>
                      <a:pt x="113406" y="79000"/>
                      <a:pt x="77802" y="105000"/>
                      <a:pt x="62637" y="110000"/>
                    </a:cubicBezTo>
                    <a:cubicBezTo>
                      <a:pt x="47472" y="115000"/>
                      <a:pt x="34945" y="120000"/>
                      <a:pt x="25054" y="108000"/>
                    </a:cubicBezTo>
                    <a:cubicBezTo>
                      <a:pt x="15164" y="96000"/>
                      <a:pt x="0" y="51000"/>
                      <a:pt x="1978" y="38000"/>
                    </a:cubicBezTo>
                    <a:cubicBezTo>
                      <a:pt x="3956" y="25000"/>
                      <a:pt x="30989" y="29000"/>
                      <a:pt x="38901" y="30000"/>
                    </a:cubicBezTo>
                    <a:cubicBezTo>
                      <a:pt x="46813" y="31000"/>
                      <a:pt x="46153" y="45000"/>
                      <a:pt x="51428" y="44000"/>
                    </a:cubicBezTo>
                    <a:cubicBezTo>
                      <a:pt x="56703" y="43000"/>
                      <a:pt x="67252" y="31000"/>
                      <a:pt x="69890" y="24000"/>
                    </a:cubicBezTo>
                    <a:cubicBezTo>
                      <a:pt x="72527" y="17000"/>
                      <a:pt x="69230" y="5000"/>
                      <a:pt x="69230" y="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4" name="Shape 2654"/>
              <p:cNvSpPr/>
              <p:nvPr/>
            </p:nvSpPr>
            <p:spPr>
              <a:xfrm>
                <a:off x="2863" y="1343"/>
                <a:ext cx="208" cy="143"/>
              </a:xfrm>
              <a:custGeom>
                <a:pathLst>
                  <a:path extrusionOk="0" h="120000" w="120000">
                    <a:moveTo>
                      <a:pt x="0" y="78041"/>
                    </a:moveTo>
                    <a:cubicBezTo>
                      <a:pt x="0" y="62097"/>
                      <a:pt x="5769" y="43636"/>
                      <a:pt x="13846" y="31048"/>
                    </a:cubicBezTo>
                    <a:cubicBezTo>
                      <a:pt x="21923" y="18461"/>
                      <a:pt x="34038" y="0"/>
                      <a:pt x="49038" y="1678"/>
                    </a:cubicBezTo>
                    <a:cubicBezTo>
                      <a:pt x="64038" y="3356"/>
                      <a:pt x="94038" y="24335"/>
                      <a:pt x="104423" y="41958"/>
                    </a:cubicBezTo>
                    <a:cubicBezTo>
                      <a:pt x="114807" y="59580"/>
                      <a:pt x="120000" y="99860"/>
                      <a:pt x="112500" y="109930"/>
                    </a:cubicBezTo>
                    <a:cubicBezTo>
                      <a:pt x="105000" y="120000"/>
                      <a:pt x="75576" y="99860"/>
                      <a:pt x="58846" y="100699"/>
                    </a:cubicBezTo>
                    <a:cubicBezTo>
                      <a:pt x="42115" y="101538"/>
                      <a:pt x="22500" y="117482"/>
                      <a:pt x="12692" y="114125"/>
                    </a:cubicBezTo>
                    <a:cubicBezTo>
                      <a:pt x="2884" y="110769"/>
                      <a:pt x="2884" y="85594"/>
                      <a:pt x="0" y="78041"/>
                    </a:cubicBezTo>
                    <a:close/>
                  </a:path>
                </a:pathLst>
              </a:custGeom>
              <a:solidFill>
                <a:srgbClr val="F1EFF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5" name="Shape 2655"/>
              <p:cNvSpPr/>
              <p:nvPr/>
            </p:nvSpPr>
            <p:spPr>
              <a:xfrm>
                <a:off x="2934" y="1397"/>
                <a:ext cx="56" cy="46"/>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grpSp>
          <p:nvGrpSpPr>
            <p:cNvPr id="2656" name="Shape 2656"/>
            <p:cNvGrpSpPr/>
            <p:nvPr/>
          </p:nvGrpSpPr>
          <p:grpSpPr>
            <a:xfrm rot="305086">
              <a:off x="3116" y="1825"/>
              <a:ext cx="225" cy="130"/>
              <a:chOff x="2863" y="1247"/>
              <a:chExt cx="279" cy="239"/>
            </a:xfrm>
          </p:grpSpPr>
          <p:sp>
            <p:nvSpPr>
              <p:cNvPr id="2657" name="Shape 2657"/>
              <p:cNvSpPr/>
              <p:nvPr/>
            </p:nvSpPr>
            <p:spPr>
              <a:xfrm>
                <a:off x="2867" y="1247"/>
                <a:ext cx="145" cy="73"/>
              </a:xfrm>
              <a:custGeom>
                <a:pathLst>
                  <a:path extrusionOk="0" h="120000" w="120000">
                    <a:moveTo>
                      <a:pt x="0" y="113513"/>
                    </a:moveTo>
                    <a:cubicBezTo>
                      <a:pt x="3310" y="120000"/>
                      <a:pt x="38896" y="63243"/>
                      <a:pt x="52965" y="55135"/>
                    </a:cubicBezTo>
                    <a:cubicBezTo>
                      <a:pt x="67034" y="47027"/>
                      <a:pt x="72000" y="55135"/>
                      <a:pt x="82758" y="61621"/>
                    </a:cubicBezTo>
                    <a:cubicBezTo>
                      <a:pt x="93517" y="68108"/>
                      <a:pt x="120000" y="102162"/>
                      <a:pt x="119172" y="94054"/>
                    </a:cubicBezTo>
                    <a:cubicBezTo>
                      <a:pt x="118344" y="85945"/>
                      <a:pt x="93517" y="29189"/>
                      <a:pt x="79448" y="16216"/>
                    </a:cubicBezTo>
                    <a:cubicBezTo>
                      <a:pt x="65379" y="3243"/>
                      <a:pt x="49655" y="0"/>
                      <a:pt x="36413" y="16216"/>
                    </a:cubicBezTo>
                    <a:cubicBezTo>
                      <a:pt x="23172" y="32432"/>
                      <a:pt x="7448" y="94054"/>
                      <a:pt x="0" y="113513"/>
                    </a:cubicBezTo>
                    <a:close/>
                  </a:path>
                </a:pathLst>
              </a:custGeom>
              <a:solidFill>
                <a:srgbClr val="5E360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8" name="Shape 2658"/>
              <p:cNvSpPr/>
              <p:nvPr/>
            </p:nvSpPr>
            <p:spPr>
              <a:xfrm>
                <a:off x="2961" y="1344"/>
                <a:ext cx="181" cy="119"/>
              </a:xfrm>
              <a:custGeom>
                <a:pathLst>
                  <a:path extrusionOk="0" h="120000" w="120000">
                    <a:moveTo>
                      <a:pt x="69230" y="0"/>
                    </a:moveTo>
                    <a:cubicBezTo>
                      <a:pt x="67252" y="0"/>
                      <a:pt x="63296" y="16000"/>
                      <a:pt x="56703" y="24000"/>
                    </a:cubicBezTo>
                    <a:cubicBezTo>
                      <a:pt x="50109" y="32000"/>
                      <a:pt x="31648" y="44000"/>
                      <a:pt x="28351" y="50000"/>
                    </a:cubicBezTo>
                    <a:cubicBezTo>
                      <a:pt x="25054" y="56000"/>
                      <a:pt x="33626" y="59000"/>
                      <a:pt x="38901" y="62000"/>
                    </a:cubicBezTo>
                    <a:cubicBezTo>
                      <a:pt x="44175" y="65000"/>
                      <a:pt x="53406" y="66000"/>
                      <a:pt x="60000" y="66000"/>
                    </a:cubicBezTo>
                    <a:cubicBezTo>
                      <a:pt x="66593" y="66000"/>
                      <a:pt x="75164" y="63000"/>
                      <a:pt x="79780" y="60000"/>
                    </a:cubicBezTo>
                    <a:cubicBezTo>
                      <a:pt x="84395" y="57000"/>
                      <a:pt x="85714" y="56000"/>
                      <a:pt x="89010" y="48000"/>
                    </a:cubicBezTo>
                    <a:cubicBezTo>
                      <a:pt x="92307" y="40000"/>
                      <a:pt x="96263" y="19000"/>
                      <a:pt x="97582" y="14000"/>
                    </a:cubicBezTo>
                    <a:cubicBezTo>
                      <a:pt x="98901" y="9000"/>
                      <a:pt x="98901" y="11000"/>
                      <a:pt x="96923" y="16000"/>
                    </a:cubicBezTo>
                    <a:cubicBezTo>
                      <a:pt x="94945" y="21000"/>
                      <a:pt x="87692" y="35000"/>
                      <a:pt x="83736" y="44000"/>
                    </a:cubicBezTo>
                    <a:cubicBezTo>
                      <a:pt x="79780" y="53000"/>
                      <a:pt x="77802" y="62000"/>
                      <a:pt x="71868" y="68000"/>
                    </a:cubicBezTo>
                    <a:cubicBezTo>
                      <a:pt x="65934" y="74000"/>
                      <a:pt x="50109" y="77000"/>
                      <a:pt x="49450" y="80000"/>
                    </a:cubicBezTo>
                    <a:cubicBezTo>
                      <a:pt x="48791" y="83000"/>
                      <a:pt x="62637" y="84000"/>
                      <a:pt x="67912" y="86000"/>
                    </a:cubicBezTo>
                    <a:cubicBezTo>
                      <a:pt x="73186" y="88000"/>
                      <a:pt x="73186" y="96000"/>
                      <a:pt x="81098" y="94000"/>
                    </a:cubicBezTo>
                    <a:cubicBezTo>
                      <a:pt x="89010" y="92000"/>
                      <a:pt x="120000" y="73000"/>
                      <a:pt x="116703" y="76000"/>
                    </a:cubicBezTo>
                    <a:cubicBezTo>
                      <a:pt x="113406" y="79000"/>
                      <a:pt x="77802" y="105000"/>
                      <a:pt x="62637" y="110000"/>
                    </a:cubicBezTo>
                    <a:cubicBezTo>
                      <a:pt x="47472" y="115000"/>
                      <a:pt x="34945" y="120000"/>
                      <a:pt x="25054" y="108000"/>
                    </a:cubicBezTo>
                    <a:cubicBezTo>
                      <a:pt x="15164" y="96000"/>
                      <a:pt x="0" y="51000"/>
                      <a:pt x="1978" y="38000"/>
                    </a:cubicBezTo>
                    <a:cubicBezTo>
                      <a:pt x="3956" y="25000"/>
                      <a:pt x="30989" y="29000"/>
                      <a:pt x="38901" y="30000"/>
                    </a:cubicBezTo>
                    <a:cubicBezTo>
                      <a:pt x="46813" y="31000"/>
                      <a:pt x="46153" y="45000"/>
                      <a:pt x="51428" y="44000"/>
                    </a:cubicBezTo>
                    <a:cubicBezTo>
                      <a:pt x="56703" y="43000"/>
                      <a:pt x="67252" y="31000"/>
                      <a:pt x="69890" y="24000"/>
                    </a:cubicBezTo>
                    <a:cubicBezTo>
                      <a:pt x="72527" y="17000"/>
                      <a:pt x="69230" y="5000"/>
                      <a:pt x="69230" y="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9" name="Shape 2659"/>
              <p:cNvSpPr/>
              <p:nvPr/>
            </p:nvSpPr>
            <p:spPr>
              <a:xfrm>
                <a:off x="2863" y="1343"/>
                <a:ext cx="208" cy="143"/>
              </a:xfrm>
              <a:custGeom>
                <a:pathLst>
                  <a:path extrusionOk="0" h="120000" w="120000">
                    <a:moveTo>
                      <a:pt x="0" y="78041"/>
                    </a:moveTo>
                    <a:cubicBezTo>
                      <a:pt x="0" y="62097"/>
                      <a:pt x="5769" y="43636"/>
                      <a:pt x="13846" y="31048"/>
                    </a:cubicBezTo>
                    <a:cubicBezTo>
                      <a:pt x="21923" y="18461"/>
                      <a:pt x="34038" y="0"/>
                      <a:pt x="49038" y="1678"/>
                    </a:cubicBezTo>
                    <a:cubicBezTo>
                      <a:pt x="64038" y="3356"/>
                      <a:pt x="94038" y="24335"/>
                      <a:pt x="104423" y="41958"/>
                    </a:cubicBezTo>
                    <a:cubicBezTo>
                      <a:pt x="114807" y="59580"/>
                      <a:pt x="120000" y="99860"/>
                      <a:pt x="112500" y="109930"/>
                    </a:cubicBezTo>
                    <a:cubicBezTo>
                      <a:pt x="105000" y="120000"/>
                      <a:pt x="75576" y="99860"/>
                      <a:pt x="58846" y="100699"/>
                    </a:cubicBezTo>
                    <a:cubicBezTo>
                      <a:pt x="42115" y="101538"/>
                      <a:pt x="22500" y="117482"/>
                      <a:pt x="12692" y="114125"/>
                    </a:cubicBezTo>
                    <a:cubicBezTo>
                      <a:pt x="2884" y="110769"/>
                      <a:pt x="2884" y="85594"/>
                      <a:pt x="0" y="78041"/>
                    </a:cubicBezTo>
                    <a:close/>
                  </a:path>
                </a:pathLst>
              </a:custGeom>
              <a:solidFill>
                <a:srgbClr val="F1EFF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0" name="Shape 2660"/>
              <p:cNvSpPr/>
              <p:nvPr/>
            </p:nvSpPr>
            <p:spPr>
              <a:xfrm>
                <a:off x="2934" y="1397"/>
                <a:ext cx="56" cy="46"/>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grpSp>
      <p:grpSp>
        <p:nvGrpSpPr>
          <p:cNvPr id="2661" name="Shape 2661"/>
          <p:cNvGrpSpPr/>
          <p:nvPr/>
        </p:nvGrpSpPr>
        <p:grpSpPr>
          <a:xfrm>
            <a:off x="3885608" y="3609401"/>
            <a:ext cx="1376412" cy="2594957"/>
            <a:chOff x="2078" y="843"/>
            <a:chExt cx="1414" cy="2797"/>
          </a:xfrm>
        </p:grpSpPr>
        <p:sp>
          <p:nvSpPr>
            <p:cNvPr id="2662" name="Shape 2662"/>
            <p:cNvSpPr/>
            <p:nvPr/>
          </p:nvSpPr>
          <p:spPr>
            <a:xfrm rot="189002">
              <a:off x="2514" y="2815"/>
              <a:ext cx="920" cy="727"/>
            </a:xfrm>
            <a:custGeom>
              <a:pathLst>
                <a:path extrusionOk="0" h="120000" w="120000">
                  <a:moveTo>
                    <a:pt x="0" y="32967"/>
                  </a:moveTo>
                  <a:cubicBezTo>
                    <a:pt x="391" y="35439"/>
                    <a:pt x="6652" y="42362"/>
                    <a:pt x="9000" y="47967"/>
                  </a:cubicBezTo>
                  <a:cubicBezTo>
                    <a:pt x="11347" y="53571"/>
                    <a:pt x="12521" y="59340"/>
                    <a:pt x="13956" y="66428"/>
                  </a:cubicBezTo>
                  <a:cubicBezTo>
                    <a:pt x="15391" y="73516"/>
                    <a:pt x="16565" y="83901"/>
                    <a:pt x="17347" y="90164"/>
                  </a:cubicBezTo>
                  <a:cubicBezTo>
                    <a:pt x="18130" y="96428"/>
                    <a:pt x="16434" y="101868"/>
                    <a:pt x="18782" y="104175"/>
                  </a:cubicBezTo>
                  <a:cubicBezTo>
                    <a:pt x="21130" y="106483"/>
                    <a:pt x="30260" y="110274"/>
                    <a:pt x="31304" y="104175"/>
                  </a:cubicBezTo>
                  <a:cubicBezTo>
                    <a:pt x="32347" y="98076"/>
                    <a:pt x="27130" y="78791"/>
                    <a:pt x="25043" y="67252"/>
                  </a:cubicBezTo>
                  <a:cubicBezTo>
                    <a:pt x="22956" y="55714"/>
                    <a:pt x="20869" y="40549"/>
                    <a:pt x="18782" y="34780"/>
                  </a:cubicBezTo>
                  <a:cubicBezTo>
                    <a:pt x="16695" y="29010"/>
                    <a:pt x="7304" y="35934"/>
                    <a:pt x="12521" y="32967"/>
                  </a:cubicBezTo>
                  <a:cubicBezTo>
                    <a:pt x="17739" y="30000"/>
                    <a:pt x="40695" y="19780"/>
                    <a:pt x="50086" y="17142"/>
                  </a:cubicBezTo>
                  <a:cubicBezTo>
                    <a:pt x="59478" y="14505"/>
                    <a:pt x="63782" y="13516"/>
                    <a:pt x="68869" y="17142"/>
                  </a:cubicBezTo>
                  <a:cubicBezTo>
                    <a:pt x="73956" y="20769"/>
                    <a:pt x="77347" y="30659"/>
                    <a:pt x="80739" y="39065"/>
                  </a:cubicBezTo>
                  <a:cubicBezTo>
                    <a:pt x="84130" y="47472"/>
                    <a:pt x="86869" y="58516"/>
                    <a:pt x="89086" y="68076"/>
                  </a:cubicBezTo>
                  <a:cubicBezTo>
                    <a:pt x="91304" y="77637"/>
                    <a:pt x="94173" y="89010"/>
                    <a:pt x="93913" y="96263"/>
                  </a:cubicBezTo>
                  <a:cubicBezTo>
                    <a:pt x="93652" y="103516"/>
                    <a:pt x="85565" y="108131"/>
                    <a:pt x="87652" y="112087"/>
                  </a:cubicBezTo>
                  <a:cubicBezTo>
                    <a:pt x="89739" y="116043"/>
                    <a:pt x="101217" y="120000"/>
                    <a:pt x="106434" y="120000"/>
                  </a:cubicBezTo>
                  <a:cubicBezTo>
                    <a:pt x="111652" y="120000"/>
                    <a:pt x="117913" y="116043"/>
                    <a:pt x="118956" y="112087"/>
                  </a:cubicBezTo>
                  <a:cubicBezTo>
                    <a:pt x="120000" y="108131"/>
                    <a:pt x="114782" y="100549"/>
                    <a:pt x="112695" y="96263"/>
                  </a:cubicBezTo>
                  <a:cubicBezTo>
                    <a:pt x="110608" y="91978"/>
                    <a:pt x="109695" y="95604"/>
                    <a:pt x="106434" y="86538"/>
                  </a:cubicBezTo>
                  <a:cubicBezTo>
                    <a:pt x="103173" y="77472"/>
                    <a:pt x="97043" y="53241"/>
                    <a:pt x="93260" y="41703"/>
                  </a:cubicBezTo>
                  <a:cubicBezTo>
                    <a:pt x="89478" y="30164"/>
                    <a:pt x="87130" y="23901"/>
                    <a:pt x="84130" y="17142"/>
                  </a:cubicBezTo>
                  <a:cubicBezTo>
                    <a:pt x="81130" y="10384"/>
                    <a:pt x="87000" y="2637"/>
                    <a:pt x="75130" y="1318"/>
                  </a:cubicBezTo>
                  <a:cubicBezTo>
                    <a:pt x="63260" y="0"/>
                    <a:pt x="24000" y="3956"/>
                    <a:pt x="12521" y="9230"/>
                  </a:cubicBezTo>
                  <a:cubicBezTo>
                    <a:pt x="1043" y="14505"/>
                    <a:pt x="8347" y="29010"/>
                    <a:pt x="6260" y="32967"/>
                  </a:cubicBezTo>
                  <a:cubicBezTo>
                    <a:pt x="4173" y="36923"/>
                    <a:pt x="260" y="29505"/>
                    <a:pt x="0" y="32967"/>
                  </a:cubicBezTo>
                  <a:close/>
                </a:path>
              </a:pathLst>
            </a:custGeom>
            <a:solidFill>
              <a:srgbClr val="2E2B34"/>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3" name="Shape 2663"/>
            <p:cNvSpPr/>
            <p:nvPr/>
          </p:nvSpPr>
          <p:spPr>
            <a:xfrm>
              <a:off x="2914" y="2280"/>
              <a:ext cx="293" cy="388"/>
            </a:xfrm>
            <a:custGeom>
              <a:pathLst>
                <a:path extrusionOk="0" h="120000" w="120000">
                  <a:moveTo>
                    <a:pt x="5306" y="12061"/>
                  </a:moveTo>
                  <a:cubicBezTo>
                    <a:pt x="11428" y="0"/>
                    <a:pt x="50612" y="21958"/>
                    <a:pt x="62040" y="29381"/>
                  </a:cubicBezTo>
                  <a:cubicBezTo>
                    <a:pt x="73469" y="36804"/>
                    <a:pt x="65714" y="49484"/>
                    <a:pt x="75102" y="57525"/>
                  </a:cubicBezTo>
                  <a:cubicBezTo>
                    <a:pt x="84489" y="65567"/>
                    <a:pt x="120000" y="67731"/>
                    <a:pt x="118367" y="77319"/>
                  </a:cubicBezTo>
                  <a:cubicBezTo>
                    <a:pt x="116734" y="86907"/>
                    <a:pt x="79591" y="111958"/>
                    <a:pt x="64081" y="115979"/>
                  </a:cubicBezTo>
                  <a:cubicBezTo>
                    <a:pt x="48571" y="120000"/>
                    <a:pt x="34693" y="118453"/>
                    <a:pt x="24897" y="101134"/>
                  </a:cubicBezTo>
                  <a:cubicBezTo>
                    <a:pt x="15102" y="83814"/>
                    <a:pt x="0" y="21340"/>
                    <a:pt x="5306" y="12061"/>
                  </a:cubicBezTo>
                  <a:close/>
                </a:path>
              </a:pathLst>
            </a:custGeom>
            <a:gradFill>
              <a:gsLst>
                <a:gs pos="0">
                  <a:srgbClr val="3B230A"/>
                </a:gs>
                <a:gs pos="100000">
                  <a:srgbClr val="804B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4" name="Shape 2664"/>
            <p:cNvSpPr/>
            <p:nvPr/>
          </p:nvSpPr>
          <p:spPr>
            <a:xfrm>
              <a:off x="2944" y="2295"/>
              <a:ext cx="95" cy="95"/>
            </a:xfrm>
            <a:prstGeom prst="ellipse">
              <a:avLst/>
            </a:prstGeom>
            <a:solidFill>
              <a:srgbClr val="E3BF3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65" name="Shape 2665"/>
            <p:cNvSpPr/>
            <p:nvPr/>
          </p:nvSpPr>
          <p:spPr>
            <a:xfrm>
              <a:off x="2655" y="1671"/>
              <a:ext cx="615" cy="696"/>
            </a:xfrm>
            <a:custGeom>
              <a:pathLst>
                <a:path extrusionOk="0" h="120000" w="120000">
                  <a:moveTo>
                    <a:pt x="113766" y="12413"/>
                  </a:moveTo>
                  <a:cubicBezTo>
                    <a:pt x="120000" y="15172"/>
                    <a:pt x="116493" y="13448"/>
                    <a:pt x="113766" y="20689"/>
                  </a:cubicBezTo>
                  <a:cubicBezTo>
                    <a:pt x="111038" y="27931"/>
                    <a:pt x="103831" y="46379"/>
                    <a:pt x="97597" y="56034"/>
                  </a:cubicBezTo>
                  <a:cubicBezTo>
                    <a:pt x="91363" y="65689"/>
                    <a:pt x="79870" y="72068"/>
                    <a:pt x="76363" y="78620"/>
                  </a:cubicBezTo>
                  <a:cubicBezTo>
                    <a:pt x="72857" y="85172"/>
                    <a:pt x="77922" y="89655"/>
                    <a:pt x="76363" y="95172"/>
                  </a:cubicBezTo>
                  <a:cubicBezTo>
                    <a:pt x="74805" y="100689"/>
                    <a:pt x="70129" y="107586"/>
                    <a:pt x="67012" y="111724"/>
                  </a:cubicBezTo>
                  <a:cubicBezTo>
                    <a:pt x="63896" y="115862"/>
                    <a:pt x="62337" y="120000"/>
                    <a:pt x="57662" y="120000"/>
                  </a:cubicBezTo>
                  <a:cubicBezTo>
                    <a:pt x="52987" y="120000"/>
                    <a:pt x="46753" y="120000"/>
                    <a:pt x="38961" y="111724"/>
                  </a:cubicBezTo>
                  <a:cubicBezTo>
                    <a:pt x="31168" y="103448"/>
                    <a:pt x="15584" y="82758"/>
                    <a:pt x="10909" y="70344"/>
                  </a:cubicBezTo>
                  <a:cubicBezTo>
                    <a:pt x="6233" y="57931"/>
                    <a:pt x="0" y="48275"/>
                    <a:pt x="10909" y="37241"/>
                  </a:cubicBezTo>
                  <a:cubicBezTo>
                    <a:pt x="21818" y="26206"/>
                    <a:pt x="59220" y="8275"/>
                    <a:pt x="76363" y="4137"/>
                  </a:cubicBezTo>
                  <a:cubicBezTo>
                    <a:pt x="93506" y="0"/>
                    <a:pt x="107532" y="9655"/>
                    <a:pt x="113766" y="12413"/>
                  </a:cubicBezTo>
                  <a:close/>
                </a:path>
              </a:pathLst>
            </a:custGeom>
            <a:gradFill>
              <a:gsLst>
                <a:gs pos="0">
                  <a:srgbClr val="3B230A"/>
                </a:gs>
                <a:gs pos="100000">
                  <a:srgbClr val="804B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6" name="Shape 2666"/>
            <p:cNvSpPr/>
            <p:nvPr/>
          </p:nvSpPr>
          <p:spPr>
            <a:xfrm>
              <a:off x="2336" y="1671"/>
              <a:ext cx="471" cy="479"/>
            </a:xfrm>
            <a:custGeom>
              <a:pathLst>
                <a:path extrusionOk="0" h="120000" w="120000">
                  <a:moveTo>
                    <a:pt x="8135" y="12000"/>
                  </a:moveTo>
                  <a:cubicBezTo>
                    <a:pt x="0" y="24000"/>
                    <a:pt x="42711" y="80000"/>
                    <a:pt x="56949" y="96000"/>
                  </a:cubicBezTo>
                  <a:cubicBezTo>
                    <a:pt x="71186" y="112000"/>
                    <a:pt x="85423" y="120000"/>
                    <a:pt x="93559" y="108000"/>
                  </a:cubicBezTo>
                  <a:cubicBezTo>
                    <a:pt x="101694" y="96000"/>
                    <a:pt x="120000" y="40000"/>
                    <a:pt x="105762" y="24000"/>
                  </a:cubicBezTo>
                  <a:cubicBezTo>
                    <a:pt x="91525" y="8000"/>
                    <a:pt x="16271" y="0"/>
                    <a:pt x="8135" y="12000"/>
                  </a:cubicBezTo>
                  <a:close/>
                </a:path>
              </a:pathLst>
            </a:custGeom>
            <a:gradFill>
              <a:gsLst>
                <a:gs pos="0">
                  <a:srgbClr val="3B230A"/>
                </a:gs>
                <a:gs pos="100000">
                  <a:srgbClr val="804B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7" name="Shape 2667"/>
            <p:cNvSpPr/>
            <p:nvPr/>
          </p:nvSpPr>
          <p:spPr>
            <a:xfrm>
              <a:off x="2560" y="1863"/>
              <a:ext cx="503" cy="696"/>
            </a:xfrm>
            <a:custGeom>
              <a:pathLst>
                <a:path extrusionOk="0" h="120000" w="120000">
                  <a:moveTo>
                    <a:pt x="13333" y="15172"/>
                  </a:moveTo>
                  <a:cubicBezTo>
                    <a:pt x="26666" y="0"/>
                    <a:pt x="89523" y="1379"/>
                    <a:pt x="104761" y="15172"/>
                  </a:cubicBezTo>
                  <a:cubicBezTo>
                    <a:pt x="120000" y="28965"/>
                    <a:pt x="118095" y="82758"/>
                    <a:pt x="104761" y="97931"/>
                  </a:cubicBezTo>
                  <a:cubicBezTo>
                    <a:pt x="91428" y="113103"/>
                    <a:pt x="40000" y="120000"/>
                    <a:pt x="24761" y="106206"/>
                  </a:cubicBezTo>
                  <a:cubicBezTo>
                    <a:pt x="9523" y="92413"/>
                    <a:pt x="0" y="30344"/>
                    <a:pt x="13333" y="15172"/>
                  </a:cubicBezTo>
                  <a:close/>
                </a:path>
              </a:pathLst>
            </a:custGeom>
            <a:gradFill>
              <a:gsLst>
                <a:gs pos="0">
                  <a:srgbClr val="6A1E44"/>
                </a:gs>
                <a:gs pos="50000">
                  <a:srgbClr val="310E1F"/>
                </a:gs>
                <a:gs pos="100000">
                  <a:srgbClr val="6A1E44"/>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8" name="Shape 2668"/>
            <p:cNvSpPr/>
            <p:nvPr/>
          </p:nvSpPr>
          <p:spPr>
            <a:xfrm>
              <a:off x="2200" y="1875"/>
              <a:ext cx="1023" cy="1244"/>
            </a:xfrm>
            <a:custGeom>
              <a:pathLst>
                <a:path extrusionOk="0" h="120000" w="120000">
                  <a:moveTo>
                    <a:pt x="59062" y="8192"/>
                  </a:moveTo>
                  <a:cubicBezTo>
                    <a:pt x="56250" y="9734"/>
                    <a:pt x="47812" y="6650"/>
                    <a:pt x="42187" y="12819"/>
                  </a:cubicBezTo>
                  <a:cubicBezTo>
                    <a:pt x="36562" y="18987"/>
                    <a:pt x="30000" y="43662"/>
                    <a:pt x="25312" y="45204"/>
                  </a:cubicBezTo>
                  <a:cubicBezTo>
                    <a:pt x="20625" y="46746"/>
                    <a:pt x="16875" y="25542"/>
                    <a:pt x="14062" y="22072"/>
                  </a:cubicBezTo>
                  <a:cubicBezTo>
                    <a:pt x="11250" y="18602"/>
                    <a:pt x="10312" y="23518"/>
                    <a:pt x="8437" y="24674"/>
                  </a:cubicBezTo>
                  <a:cubicBezTo>
                    <a:pt x="6562" y="25831"/>
                    <a:pt x="0" y="22843"/>
                    <a:pt x="2812" y="29301"/>
                  </a:cubicBezTo>
                  <a:cubicBezTo>
                    <a:pt x="5625" y="35759"/>
                    <a:pt x="18750" y="64096"/>
                    <a:pt x="25312" y="63710"/>
                  </a:cubicBezTo>
                  <a:cubicBezTo>
                    <a:pt x="31875" y="63325"/>
                    <a:pt x="41250" y="25156"/>
                    <a:pt x="42187" y="26698"/>
                  </a:cubicBezTo>
                  <a:cubicBezTo>
                    <a:pt x="43125" y="28240"/>
                    <a:pt x="31875" y="58313"/>
                    <a:pt x="30937" y="72963"/>
                  </a:cubicBezTo>
                  <a:cubicBezTo>
                    <a:pt x="30000" y="87614"/>
                    <a:pt x="24492" y="109204"/>
                    <a:pt x="36562" y="114602"/>
                  </a:cubicBezTo>
                  <a:cubicBezTo>
                    <a:pt x="48632" y="120000"/>
                    <a:pt x="90351" y="107662"/>
                    <a:pt x="103476" y="105349"/>
                  </a:cubicBezTo>
                  <a:cubicBezTo>
                    <a:pt x="116601" y="103036"/>
                    <a:pt x="115429" y="104385"/>
                    <a:pt x="115312" y="100722"/>
                  </a:cubicBezTo>
                  <a:cubicBezTo>
                    <a:pt x="115195" y="97060"/>
                    <a:pt x="108398" y="90216"/>
                    <a:pt x="102773" y="83277"/>
                  </a:cubicBezTo>
                  <a:cubicBezTo>
                    <a:pt x="97148" y="76337"/>
                    <a:pt x="84843" y="68722"/>
                    <a:pt x="81562" y="59084"/>
                  </a:cubicBezTo>
                  <a:cubicBezTo>
                    <a:pt x="78281" y="49445"/>
                    <a:pt x="81210" y="30746"/>
                    <a:pt x="83437" y="25638"/>
                  </a:cubicBezTo>
                  <a:cubicBezTo>
                    <a:pt x="85664" y="20530"/>
                    <a:pt x="91757" y="25156"/>
                    <a:pt x="95273" y="28240"/>
                  </a:cubicBezTo>
                  <a:cubicBezTo>
                    <a:pt x="98789" y="31325"/>
                    <a:pt x="105000" y="38168"/>
                    <a:pt x="104648" y="44144"/>
                  </a:cubicBezTo>
                  <a:cubicBezTo>
                    <a:pt x="104296" y="50120"/>
                    <a:pt x="92929" y="59373"/>
                    <a:pt x="92812" y="64192"/>
                  </a:cubicBezTo>
                  <a:cubicBezTo>
                    <a:pt x="92695" y="69012"/>
                    <a:pt x="99960" y="77108"/>
                    <a:pt x="104062" y="72963"/>
                  </a:cubicBezTo>
                  <a:cubicBezTo>
                    <a:pt x="108164" y="68819"/>
                    <a:pt x="120000" y="49831"/>
                    <a:pt x="117187" y="39036"/>
                  </a:cubicBezTo>
                  <a:cubicBezTo>
                    <a:pt x="114375" y="28240"/>
                    <a:pt x="94570" y="13108"/>
                    <a:pt x="87187" y="8192"/>
                  </a:cubicBezTo>
                  <a:cubicBezTo>
                    <a:pt x="79804" y="3277"/>
                    <a:pt x="75351" y="10216"/>
                    <a:pt x="72773" y="9253"/>
                  </a:cubicBezTo>
                  <a:cubicBezTo>
                    <a:pt x="70195" y="8289"/>
                    <a:pt x="73828" y="3855"/>
                    <a:pt x="71601" y="2506"/>
                  </a:cubicBezTo>
                  <a:cubicBezTo>
                    <a:pt x="69375" y="1156"/>
                    <a:pt x="61757" y="0"/>
                    <a:pt x="59648" y="963"/>
                  </a:cubicBezTo>
                  <a:cubicBezTo>
                    <a:pt x="57539" y="1927"/>
                    <a:pt x="59179" y="6746"/>
                    <a:pt x="59062" y="8192"/>
                  </a:cubicBezTo>
                  <a:close/>
                </a:path>
              </a:pathLst>
            </a:custGeom>
            <a:gradFill>
              <a:gsLst>
                <a:gs pos="0">
                  <a:srgbClr val="7D45A2"/>
                </a:gs>
                <a:gs pos="100000">
                  <a:srgbClr val="45155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9" name="Shape 2669"/>
            <p:cNvSpPr/>
            <p:nvPr/>
          </p:nvSpPr>
          <p:spPr>
            <a:xfrm>
              <a:off x="2245" y="884"/>
              <a:ext cx="1079" cy="1043"/>
            </a:xfrm>
            <a:custGeom>
              <a:pathLst>
                <a:path extrusionOk="0" h="120000" w="120000">
                  <a:moveTo>
                    <a:pt x="14902" y="31754"/>
                  </a:moveTo>
                  <a:cubicBezTo>
                    <a:pt x="10565" y="40498"/>
                    <a:pt x="10454" y="51773"/>
                    <a:pt x="10120" y="59367"/>
                  </a:cubicBezTo>
                  <a:cubicBezTo>
                    <a:pt x="9786" y="66960"/>
                    <a:pt x="13790" y="73978"/>
                    <a:pt x="13123" y="77200"/>
                  </a:cubicBezTo>
                  <a:cubicBezTo>
                    <a:pt x="12455" y="80421"/>
                    <a:pt x="8118" y="77200"/>
                    <a:pt x="6005" y="79041"/>
                  </a:cubicBezTo>
                  <a:cubicBezTo>
                    <a:pt x="3892" y="80882"/>
                    <a:pt x="1334" y="85023"/>
                    <a:pt x="667" y="88245"/>
                  </a:cubicBezTo>
                  <a:cubicBezTo>
                    <a:pt x="0" y="91466"/>
                    <a:pt x="889" y="96069"/>
                    <a:pt x="1779" y="98600"/>
                  </a:cubicBezTo>
                  <a:cubicBezTo>
                    <a:pt x="2669" y="101131"/>
                    <a:pt x="4114" y="102166"/>
                    <a:pt x="6005" y="103547"/>
                  </a:cubicBezTo>
                  <a:cubicBezTo>
                    <a:pt x="7896" y="104928"/>
                    <a:pt x="10231" y="106999"/>
                    <a:pt x="13123" y="106653"/>
                  </a:cubicBezTo>
                  <a:cubicBezTo>
                    <a:pt x="16014" y="106308"/>
                    <a:pt x="22576" y="102972"/>
                    <a:pt x="23688" y="101246"/>
                  </a:cubicBezTo>
                  <a:cubicBezTo>
                    <a:pt x="24800" y="99520"/>
                    <a:pt x="20129" y="96414"/>
                    <a:pt x="19907" y="95953"/>
                  </a:cubicBezTo>
                  <a:cubicBezTo>
                    <a:pt x="19684" y="95493"/>
                    <a:pt x="20797" y="96529"/>
                    <a:pt x="22354" y="98485"/>
                  </a:cubicBezTo>
                  <a:cubicBezTo>
                    <a:pt x="23911" y="100441"/>
                    <a:pt x="25356" y="104582"/>
                    <a:pt x="29026" y="107919"/>
                  </a:cubicBezTo>
                  <a:cubicBezTo>
                    <a:pt x="32696" y="111255"/>
                    <a:pt x="37256" y="116548"/>
                    <a:pt x="44485" y="118274"/>
                  </a:cubicBezTo>
                  <a:cubicBezTo>
                    <a:pt x="51714" y="120000"/>
                    <a:pt x="64949" y="119884"/>
                    <a:pt x="72400" y="118274"/>
                  </a:cubicBezTo>
                  <a:cubicBezTo>
                    <a:pt x="79851" y="116663"/>
                    <a:pt x="85301" y="112176"/>
                    <a:pt x="89638" y="108494"/>
                  </a:cubicBezTo>
                  <a:cubicBezTo>
                    <a:pt x="93975" y="104813"/>
                    <a:pt x="96088" y="97564"/>
                    <a:pt x="98535" y="96184"/>
                  </a:cubicBezTo>
                  <a:cubicBezTo>
                    <a:pt x="100982" y="94803"/>
                    <a:pt x="102316" y="99865"/>
                    <a:pt x="104430" y="100441"/>
                  </a:cubicBezTo>
                  <a:cubicBezTo>
                    <a:pt x="106543" y="101016"/>
                    <a:pt x="109323" y="100556"/>
                    <a:pt x="111547" y="99865"/>
                  </a:cubicBezTo>
                  <a:cubicBezTo>
                    <a:pt x="113772" y="99175"/>
                    <a:pt x="116663" y="98830"/>
                    <a:pt x="118109" y="96184"/>
                  </a:cubicBezTo>
                  <a:cubicBezTo>
                    <a:pt x="119555" y="93537"/>
                    <a:pt x="120000" y="87209"/>
                    <a:pt x="119888" y="83873"/>
                  </a:cubicBezTo>
                  <a:cubicBezTo>
                    <a:pt x="119777" y="80536"/>
                    <a:pt x="118776" y="78235"/>
                    <a:pt x="117775" y="75934"/>
                  </a:cubicBezTo>
                  <a:cubicBezTo>
                    <a:pt x="116774" y="73633"/>
                    <a:pt x="114772" y="71907"/>
                    <a:pt x="113883" y="69837"/>
                  </a:cubicBezTo>
                  <a:cubicBezTo>
                    <a:pt x="112993" y="67766"/>
                    <a:pt x="112437" y="68226"/>
                    <a:pt x="112103" y="63624"/>
                  </a:cubicBezTo>
                  <a:cubicBezTo>
                    <a:pt x="111770" y="59022"/>
                    <a:pt x="113215" y="49242"/>
                    <a:pt x="111547" y="42224"/>
                  </a:cubicBezTo>
                  <a:cubicBezTo>
                    <a:pt x="109879" y="35206"/>
                    <a:pt x="107766" y="27957"/>
                    <a:pt x="102094" y="21284"/>
                  </a:cubicBezTo>
                  <a:cubicBezTo>
                    <a:pt x="96422" y="14611"/>
                    <a:pt x="88748" y="4602"/>
                    <a:pt x="77738" y="2301"/>
                  </a:cubicBezTo>
                  <a:cubicBezTo>
                    <a:pt x="66728" y="0"/>
                    <a:pt x="46709" y="2301"/>
                    <a:pt x="36255" y="7248"/>
                  </a:cubicBezTo>
                  <a:cubicBezTo>
                    <a:pt x="25801" y="12195"/>
                    <a:pt x="19573" y="21514"/>
                    <a:pt x="14902" y="31754"/>
                  </a:cubicBezTo>
                  <a:close/>
                </a:path>
              </a:pathLst>
            </a:custGeom>
            <a:gradFill>
              <a:gsLst>
                <a:gs pos="0">
                  <a:srgbClr val="BC8A78"/>
                </a:gs>
                <a:gs pos="50000">
                  <a:srgbClr val="F0C7AA"/>
                </a:gs>
                <a:gs pos="100000">
                  <a:srgbClr val="BC8A7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0" name="Shape 2670"/>
            <p:cNvSpPr/>
            <p:nvPr/>
          </p:nvSpPr>
          <p:spPr>
            <a:xfrm>
              <a:off x="2078" y="1875"/>
              <a:ext cx="292" cy="338"/>
            </a:xfrm>
            <a:custGeom>
              <a:pathLst>
                <a:path extrusionOk="0" h="120000" w="120000">
                  <a:moveTo>
                    <a:pt x="97064" y="78461"/>
                  </a:moveTo>
                  <a:cubicBezTo>
                    <a:pt x="97474" y="71005"/>
                    <a:pt x="92150" y="55029"/>
                    <a:pt x="92559" y="47928"/>
                  </a:cubicBezTo>
                  <a:cubicBezTo>
                    <a:pt x="92969" y="40828"/>
                    <a:pt x="94607" y="39763"/>
                    <a:pt x="99112" y="34792"/>
                  </a:cubicBezTo>
                  <a:cubicBezTo>
                    <a:pt x="103617" y="29822"/>
                    <a:pt x="117542" y="22721"/>
                    <a:pt x="118771" y="17751"/>
                  </a:cubicBezTo>
                  <a:cubicBezTo>
                    <a:pt x="120000" y="12781"/>
                    <a:pt x="113037" y="6390"/>
                    <a:pt x="107713" y="4615"/>
                  </a:cubicBezTo>
                  <a:cubicBezTo>
                    <a:pt x="102389" y="2840"/>
                    <a:pt x="93788" y="0"/>
                    <a:pt x="86006" y="6390"/>
                  </a:cubicBezTo>
                  <a:cubicBezTo>
                    <a:pt x="78225" y="12781"/>
                    <a:pt x="73310" y="35857"/>
                    <a:pt x="61843" y="42248"/>
                  </a:cubicBezTo>
                  <a:cubicBezTo>
                    <a:pt x="50375" y="48639"/>
                    <a:pt x="26211" y="40828"/>
                    <a:pt x="15972" y="44378"/>
                  </a:cubicBezTo>
                  <a:cubicBezTo>
                    <a:pt x="5733" y="47928"/>
                    <a:pt x="0" y="51479"/>
                    <a:pt x="819" y="63195"/>
                  </a:cubicBezTo>
                  <a:cubicBezTo>
                    <a:pt x="1638" y="74911"/>
                    <a:pt x="10648" y="108639"/>
                    <a:pt x="20477" y="114319"/>
                  </a:cubicBezTo>
                  <a:cubicBezTo>
                    <a:pt x="30307" y="120000"/>
                    <a:pt x="48327" y="100828"/>
                    <a:pt x="59795" y="97278"/>
                  </a:cubicBezTo>
                  <a:cubicBezTo>
                    <a:pt x="71262" y="93727"/>
                    <a:pt x="84368" y="96568"/>
                    <a:pt x="90511" y="93372"/>
                  </a:cubicBezTo>
                  <a:cubicBezTo>
                    <a:pt x="96655" y="90177"/>
                    <a:pt x="95836" y="86272"/>
                    <a:pt x="97064" y="78461"/>
                  </a:cubicBezTo>
                  <a:close/>
                </a:path>
              </a:pathLst>
            </a:custGeom>
            <a:gradFill>
              <a:gsLst>
                <a:gs pos="0">
                  <a:srgbClr val="BC8A78"/>
                </a:gs>
                <a:gs pos="50000">
                  <a:srgbClr val="F0C7AA"/>
                </a:gs>
                <a:gs pos="100000">
                  <a:srgbClr val="BC8A7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1" name="Shape 2671"/>
            <p:cNvSpPr/>
            <p:nvPr/>
          </p:nvSpPr>
          <p:spPr>
            <a:xfrm>
              <a:off x="2415" y="2728"/>
              <a:ext cx="144" cy="410"/>
            </a:xfrm>
            <a:custGeom>
              <a:pathLst>
                <a:path extrusionOk="0" h="120000" w="120000">
                  <a:moveTo>
                    <a:pt x="62970" y="15611"/>
                  </a:moveTo>
                  <a:cubicBezTo>
                    <a:pt x="47524" y="0"/>
                    <a:pt x="39207" y="11883"/>
                    <a:pt x="29702" y="11883"/>
                  </a:cubicBezTo>
                  <a:cubicBezTo>
                    <a:pt x="20198" y="11883"/>
                    <a:pt x="0" y="0"/>
                    <a:pt x="5940" y="15611"/>
                  </a:cubicBezTo>
                  <a:cubicBezTo>
                    <a:pt x="11881" y="31223"/>
                    <a:pt x="43960" y="90174"/>
                    <a:pt x="62970" y="105087"/>
                  </a:cubicBezTo>
                  <a:cubicBezTo>
                    <a:pt x="81980" y="120000"/>
                    <a:pt x="120000" y="120000"/>
                    <a:pt x="120000" y="105087"/>
                  </a:cubicBezTo>
                  <a:cubicBezTo>
                    <a:pt x="120000" y="90174"/>
                    <a:pt x="77227" y="32388"/>
                    <a:pt x="62970" y="15611"/>
                  </a:cubicBezTo>
                  <a:close/>
                </a:path>
              </a:pathLst>
            </a:custGeom>
            <a:gradFill>
              <a:gsLst>
                <a:gs pos="0">
                  <a:srgbClr val="604A34"/>
                </a:gs>
                <a:gs pos="50000">
                  <a:srgbClr val="CF9F70"/>
                </a:gs>
                <a:gs pos="100000">
                  <a:srgbClr val="604A34"/>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2" name="Shape 2672"/>
            <p:cNvSpPr/>
            <p:nvPr/>
          </p:nvSpPr>
          <p:spPr>
            <a:xfrm>
              <a:off x="2368" y="2487"/>
              <a:ext cx="641" cy="350"/>
            </a:xfrm>
            <a:custGeom>
              <a:pathLst>
                <a:path extrusionOk="0" h="120000" w="120000">
                  <a:moveTo>
                    <a:pt x="8985" y="65828"/>
                  </a:moveTo>
                  <a:cubicBezTo>
                    <a:pt x="0" y="68571"/>
                    <a:pt x="8985" y="76800"/>
                    <a:pt x="8985" y="82285"/>
                  </a:cubicBezTo>
                  <a:cubicBezTo>
                    <a:pt x="8985" y="87771"/>
                    <a:pt x="5990" y="96000"/>
                    <a:pt x="8985" y="98742"/>
                  </a:cubicBezTo>
                  <a:cubicBezTo>
                    <a:pt x="11981" y="101485"/>
                    <a:pt x="16474" y="101485"/>
                    <a:pt x="26957" y="98742"/>
                  </a:cubicBezTo>
                  <a:cubicBezTo>
                    <a:pt x="37441" y="96000"/>
                    <a:pt x="62340" y="86400"/>
                    <a:pt x="71887" y="82285"/>
                  </a:cubicBezTo>
                  <a:cubicBezTo>
                    <a:pt x="81435" y="78171"/>
                    <a:pt x="81435" y="68228"/>
                    <a:pt x="83868" y="73028"/>
                  </a:cubicBezTo>
                  <a:cubicBezTo>
                    <a:pt x="86302" y="77828"/>
                    <a:pt x="83120" y="104228"/>
                    <a:pt x="86864" y="111428"/>
                  </a:cubicBezTo>
                  <a:cubicBezTo>
                    <a:pt x="90608" y="118628"/>
                    <a:pt x="101466" y="119999"/>
                    <a:pt x="106895" y="116914"/>
                  </a:cubicBezTo>
                  <a:cubicBezTo>
                    <a:pt x="112324" y="113828"/>
                    <a:pt x="119625" y="104571"/>
                    <a:pt x="119812" y="93257"/>
                  </a:cubicBezTo>
                  <a:cubicBezTo>
                    <a:pt x="120000" y="81942"/>
                    <a:pt x="108393" y="59314"/>
                    <a:pt x="107831" y="49371"/>
                  </a:cubicBezTo>
                  <a:cubicBezTo>
                    <a:pt x="107269" y="39428"/>
                    <a:pt x="116817" y="41142"/>
                    <a:pt x="116817" y="32914"/>
                  </a:cubicBezTo>
                  <a:cubicBezTo>
                    <a:pt x="116817" y="24685"/>
                    <a:pt x="112324" y="0"/>
                    <a:pt x="107831" y="0"/>
                  </a:cubicBezTo>
                  <a:cubicBezTo>
                    <a:pt x="103338" y="0"/>
                    <a:pt x="97347" y="21942"/>
                    <a:pt x="89859" y="32914"/>
                  </a:cubicBezTo>
                  <a:cubicBezTo>
                    <a:pt x="82371" y="43885"/>
                    <a:pt x="76380" y="60342"/>
                    <a:pt x="62901" y="65828"/>
                  </a:cubicBezTo>
                  <a:cubicBezTo>
                    <a:pt x="49422" y="71314"/>
                    <a:pt x="17971" y="63085"/>
                    <a:pt x="8985" y="65828"/>
                  </a:cubicBezTo>
                  <a:close/>
                </a:path>
              </a:pathLst>
            </a:custGeom>
            <a:gradFill>
              <a:gsLst>
                <a:gs pos="0">
                  <a:srgbClr val="C18B49"/>
                </a:gs>
                <a:gs pos="100000">
                  <a:srgbClr val="594022"/>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3" name="Shape 2673"/>
            <p:cNvSpPr/>
            <p:nvPr/>
          </p:nvSpPr>
          <p:spPr>
            <a:xfrm>
              <a:off x="2271" y="2536"/>
              <a:ext cx="351" cy="192"/>
            </a:xfrm>
            <a:custGeom>
              <a:pathLst>
                <a:path extrusionOk="0" h="120000" w="120000">
                  <a:moveTo>
                    <a:pt x="73846" y="9278"/>
                  </a:moveTo>
                  <a:cubicBezTo>
                    <a:pt x="67008" y="0"/>
                    <a:pt x="54017" y="1237"/>
                    <a:pt x="46495" y="4329"/>
                  </a:cubicBezTo>
                  <a:cubicBezTo>
                    <a:pt x="38974" y="7422"/>
                    <a:pt x="32820" y="19793"/>
                    <a:pt x="28717" y="29072"/>
                  </a:cubicBezTo>
                  <a:cubicBezTo>
                    <a:pt x="24615" y="38350"/>
                    <a:pt x="24957" y="48865"/>
                    <a:pt x="20854" y="58762"/>
                  </a:cubicBezTo>
                  <a:cubicBezTo>
                    <a:pt x="16752" y="68659"/>
                    <a:pt x="7179" y="78556"/>
                    <a:pt x="4444" y="88453"/>
                  </a:cubicBezTo>
                  <a:cubicBezTo>
                    <a:pt x="1709" y="98350"/>
                    <a:pt x="0" y="120000"/>
                    <a:pt x="4444" y="118144"/>
                  </a:cubicBezTo>
                  <a:cubicBezTo>
                    <a:pt x="8888" y="116288"/>
                    <a:pt x="25299" y="84123"/>
                    <a:pt x="31794" y="78556"/>
                  </a:cubicBezTo>
                  <a:cubicBezTo>
                    <a:pt x="38290" y="72989"/>
                    <a:pt x="39658" y="81649"/>
                    <a:pt x="43760" y="84123"/>
                  </a:cubicBezTo>
                  <a:cubicBezTo>
                    <a:pt x="47863" y="86597"/>
                    <a:pt x="52649" y="92164"/>
                    <a:pt x="56068" y="94020"/>
                  </a:cubicBezTo>
                  <a:cubicBezTo>
                    <a:pt x="59487" y="95876"/>
                    <a:pt x="61880" y="94639"/>
                    <a:pt x="64273" y="94020"/>
                  </a:cubicBezTo>
                  <a:cubicBezTo>
                    <a:pt x="66666" y="93402"/>
                    <a:pt x="66666" y="90927"/>
                    <a:pt x="70085" y="88453"/>
                  </a:cubicBezTo>
                  <a:cubicBezTo>
                    <a:pt x="73504" y="85979"/>
                    <a:pt x="82051" y="77319"/>
                    <a:pt x="85128" y="78556"/>
                  </a:cubicBezTo>
                  <a:cubicBezTo>
                    <a:pt x="88205" y="79793"/>
                    <a:pt x="83760" y="91546"/>
                    <a:pt x="87863" y="95876"/>
                  </a:cubicBezTo>
                  <a:cubicBezTo>
                    <a:pt x="91965" y="100206"/>
                    <a:pt x="104273" y="111958"/>
                    <a:pt x="109401" y="105773"/>
                  </a:cubicBezTo>
                  <a:cubicBezTo>
                    <a:pt x="114529" y="99587"/>
                    <a:pt x="119999" y="72989"/>
                    <a:pt x="119316" y="58762"/>
                  </a:cubicBezTo>
                  <a:cubicBezTo>
                    <a:pt x="118632" y="44536"/>
                    <a:pt x="110427" y="21649"/>
                    <a:pt x="105299" y="19175"/>
                  </a:cubicBezTo>
                  <a:cubicBezTo>
                    <a:pt x="100170" y="16701"/>
                    <a:pt x="94017" y="45773"/>
                    <a:pt x="88888" y="43917"/>
                  </a:cubicBezTo>
                  <a:cubicBezTo>
                    <a:pt x="83760" y="42061"/>
                    <a:pt x="76923" y="16701"/>
                    <a:pt x="73846" y="9278"/>
                  </a:cubicBezTo>
                  <a:close/>
                </a:path>
              </a:pathLst>
            </a:custGeom>
            <a:gradFill>
              <a:gsLst>
                <a:gs pos="0">
                  <a:schemeClr val="lt2"/>
                </a:gs>
                <a:gs pos="100000">
                  <a:srgbClr val="D4D4D4"/>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4" name="Shape 2674"/>
            <p:cNvSpPr/>
            <p:nvPr/>
          </p:nvSpPr>
          <p:spPr>
            <a:xfrm>
              <a:off x="2831" y="2520"/>
              <a:ext cx="255" cy="272"/>
            </a:xfrm>
            <a:custGeom>
              <a:pathLst>
                <a:path extrusionOk="0" h="120000" w="120000">
                  <a:moveTo>
                    <a:pt x="75000" y="7058"/>
                  </a:moveTo>
                  <a:cubicBezTo>
                    <a:pt x="56250" y="0"/>
                    <a:pt x="15000" y="10588"/>
                    <a:pt x="7500" y="28235"/>
                  </a:cubicBezTo>
                  <a:cubicBezTo>
                    <a:pt x="0" y="45882"/>
                    <a:pt x="18750" y="105882"/>
                    <a:pt x="30000" y="112941"/>
                  </a:cubicBezTo>
                  <a:cubicBezTo>
                    <a:pt x="41250" y="120000"/>
                    <a:pt x="60000" y="77647"/>
                    <a:pt x="75000" y="70588"/>
                  </a:cubicBezTo>
                  <a:cubicBezTo>
                    <a:pt x="90000" y="63529"/>
                    <a:pt x="120000" y="81176"/>
                    <a:pt x="120000" y="70588"/>
                  </a:cubicBezTo>
                  <a:cubicBezTo>
                    <a:pt x="120000" y="60000"/>
                    <a:pt x="93750" y="14117"/>
                    <a:pt x="75000" y="7058"/>
                  </a:cubicBezTo>
                  <a:close/>
                </a:path>
              </a:pathLst>
            </a:custGeom>
            <a:gradFill>
              <a:gsLst>
                <a:gs pos="0">
                  <a:srgbClr val="BC8A78"/>
                </a:gs>
                <a:gs pos="50000">
                  <a:srgbClr val="F0C7AA"/>
                </a:gs>
                <a:gs pos="100000">
                  <a:srgbClr val="BC8A7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5" name="Shape 2675"/>
            <p:cNvSpPr/>
            <p:nvPr/>
          </p:nvSpPr>
          <p:spPr>
            <a:xfrm>
              <a:off x="2415" y="2575"/>
              <a:ext cx="47" cy="47"/>
            </a:xfrm>
            <a:prstGeom prst="ellipse">
              <a:avLst/>
            </a:prstGeom>
            <a:solidFill>
              <a:srgbClr val="CBA083"/>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76" name="Shape 2676"/>
            <p:cNvSpPr/>
            <p:nvPr/>
          </p:nvSpPr>
          <p:spPr>
            <a:xfrm>
              <a:off x="2295" y="843"/>
              <a:ext cx="1024" cy="763"/>
            </a:xfrm>
            <a:custGeom>
              <a:pathLst>
                <a:path extrusionOk="0" h="120000" w="120000">
                  <a:moveTo>
                    <a:pt x="103375" y="27837"/>
                  </a:moveTo>
                  <a:cubicBezTo>
                    <a:pt x="97639" y="16671"/>
                    <a:pt x="87453" y="9436"/>
                    <a:pt x="80897" y="5190"/>
                  </a:cubicBezTo>
                  <a:cubicBezTo>
                    <a:pt x="74341" y="943"/>
                    <a:pt x="69190" y="3145"/>
                    <a:pt x="64039" y="2673"/>
                  </a:cubicBezTo>
                  <a:cubicBezTo>
                    <a:pt x="58887" y="2201"/>
                    <a:pt x="57014" y="0"/>
                    <a:pt x="50224" y="1887"/>
                  </a:cubicBezTo>
                  <a:cubicBezTo>
                    <a:pt x="43434" y="3774"/>
                    <a:pt x="31258" y="6448"/>
                    <a:pt x="23414" y="14469"/>
                  </a:cubicBezTo>
                  <a:cubicBezTo>
                    <a:pt x="15570" y="22490"/>
                    <a:pt x="6790" y="34600"/>
                    <a:pt x="3395" y="50484"/>
                  </a:cubicBezTo>
                  <a:cubicBezTo>
                    <a:pt x="0" y="66369"/>
                    <a:pt x="1990" y="100183"/>
                    <a:pt x="2809" y="110091"/>
                  </a:cubicBezTo>
                  <a:cubicBezTo>
                    <a:pt x="3629" y="120000"/>
                    <a:pt x="3863" y="114023"/>
                    <a:pt x="8429" y="110091"/>
                  </a:cubicBezTo>
                  <a:cubicBezTo>
                    <a:pt x="12995" y="106159"/>
                    <a:pt x="24702" y="94207"/>
                    <a:pt x="30321" y="86657"/>
                  </a:cubicBezTo>
                  <a:cubicBezTo>
                    <a:pt x="35941" y="79108"/>
                    <a:pt x="38282" y="72188"/>
                    <a:pt x="42146" y="64796"/>
                  </a:cubicBezTo>
                  <a:cubicBezTo>
                    <a:pt x="46009" y="57404"/>
                    <a:pt x="50575" y="45923"/>
                    <a:pt x="53385" y="42149"/>
                  </a:cubicBezTo>
                  <a:cubicBezTo>
                    <a:pt x="56195" y="38374"/>
                    <a:pt x="56546" y="38374"/>
                    <a:pt x="59004" y="42149"/>
                  </a:cubicBezTo>
                  <a:cubicBezTo>
                    <a:pt x="61463" y="45923"/>
                    <a:pt x="64273" y="57719"/>
                    <a:pt x="68370" y="64796"/>
                  </a:cubicBezTo>
                  <a:cubicBezTo>
                    <a:pt x="72468" y="71874"/>
                    <a:pt x="78439" y="78951"/>
                    <a:pt x="83356" y="84927"/>
                  </a:cubicBezTo>
                  <a:cubicBezTo>
                    <a:pt x="88273" y="90904"/>
                    <a:pt x="95297" y="96566"/>
                    <a:pt x="97756" y="100812"/>
                  </a:cubicBezTo>
                  <a:cubicBezTo>
                    <a:pt x="100214" y="105058"/>
                    <a:pt x="97639" y="109462"/>
                    <a:pt x="98341" y="110091"/>
                  </a:cubicBezTo>
                  <a:cubicBezTo>
                    <a:pt x="99043" y="110720"/>
                    <a:pt x="100682" y="105688"/>
                    <a:pt x="102087" y="104272"/>
                  </a:cubicBezTo>
                  <a:cubicBezTo>
                    <a:pt x="103492" y="102857"/>
                    <a:pt x="104195" y="101913"/>
                    <a:pt x="106419" y="101756"/>
                  </a:cubicBezTo>
                  <a:cubicBezTo>
                    <a:pt x="108643" y="101598"/>
                    <a:pt x="113443" y="101913"/>
                    <a:pt x="115668" y="103800"/>
                  </a:cubicBezTo>
                  <a:cubicBezTo>
                    <a:pt x="117892" y="105688"/>
                    <a:pt x="120000" y="117798"/>
                    <a:pt x="119882" y="112608"/>
                  </a:cubicBezTo>
                  <a:cubicBezTo>
                    <a:pt x="119765" y="107418"/>
                    <a:pt x="118009" y="86500"/>
                    <a:pt x="115200" y="72346"/>
                  </a:cubicBezTo>
                  <a:cubicBezTo>
                    <a:pt x="112390" y="58191"/>
                    <a:pt x="109931" y="39161"/>
                    <a:pt x="103375" y="27837"/>
                  </a:cubicBezTo>
                  <a:close/>
                </a:path>
              </a:pathLst>
            </a:custGeom>
            <a:gradFill>
              <a:gsLst>
                <a:gs pos="0">
                  <a:srgbClr val="3B230A"/>
                </a:gs>
                <a:gs pos="100000">
                  <a:srgbClr val="804B15"/>
                </a:gs>
              </a:gsLst>
              <a:lin ang="18900000" scaled="0"/>
            </a:gra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7" name="Shape 2677"/>
            <p:cNvSpPr/>
            <p:nvPr/>
          </p:nvSpPr>
          <p:spPr>
            <a:xfrm>
              <a:off x="2368" y="1768"/>
              <a:ext cx="47" cy="47"/>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78" name="Shape 2678"/>
            <p:cNvSpPr/>
            <p:nvPr/>
          </p:nvSpPr>
          <p:spPr>
            <a:xfrm>
              <a:off x="3136" y="1720"/>
              <a:ext cx="47" cy="47"/>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79" name="Shape 2679"/>
            <p:cNvSpPr/>
            <p:nvPr/>
          </p:nvSpPr>
          <p:spPr>
            <a:xfrm>
              <a:off x="2847" y="1912"/>
              <a:ext cx="95" cy="406"/>
            </a:xfrm>
            <a:custGeom>
              <a:pathLst>
                <a:path extrusionOk="0" h="120000" w="120000">
                  <a:moveTo>
                    <a:pt x="100000" y="104926"/>
                  </a:moveTo>
                  <a:cubicBezTo>
                    <a:pt x="93750" y="109950"/>
                    <a:pt x="66250" y="120000"/>
                    <a:pt x="53750" y="114384"/>
                  </a:cubicBezTo>
                  <a:cubicBezTo>
                    <a:pt x="41250" y="108768"/>
                    <a:pt x="36250" y="87192"/>
                    <a:pt x="28750" y="70640"/>
                  </a:cubicBezTo>
                  <a:cubicBezTo>
                    <a:pt x="21250" y="54088"/>
                    <a:pt x="0" y="25123"/>
                    <a:pt x="7500" y="14187"/>
                  </a:cubicBezTo>
                  <a:cubicBezTo>
                    <a:pt x="15000" y="2955"/>
                    <a:pt x="52500" y="4433"/>
                    <a:pt x="70000" y="3251"/>
                  </a:cubicBezTo>
                  <a:cubicBezTo>
                    <a:pt x="87500" y="2068"/>
                    <a:pt x="103750" y="0"/>
                    <a:pt x="111250" y="7093"/>
                  </a:cubicBezTo>
                  <a:cubicBezTo>
                    <a:pt x="120000" y="14482"/>
                    <a:pt x="116250" y="33694"/>
                    <a:pt x="113750" y="46699"/>
                  </a:cubicBezTo>
                  <a:cubicBezTo>
                    <a:pt x="111250" y="59408"/>
                    <a:pt x="96250" y="73596"/>
                    <a:pt x="93750" y="83349"/>
                  </a:cubicBezTo>
                  <a:cubicBezTo>
                    <a:pt x="91250" y="93103"/>
                    <a:pt x="106250" y="99901"/>
                    <a:pt x="100000" y="104926"/>
                  </a:cubicBezTo>
                  <a:close/>
                </a:path>
              </a:pathLst>
            </a:custGeom>
            <a:gradFill>
              <a:gsLst>
                <a:gs pos="0">
                  <a:srgbClr val="3D1228"/>
                </a:gs>
                <a:gs pos="50000">
                  <a:srgbClr val="842756"/>
                </a:gs>
                <a:gs pos="100000">
                  <a:srgbClr val="3D1228"/>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0" name="Shape 2680"/>
            <p:cNvSpPr/>
            <p:nvPr/>
          </p:nvSpPr>
          <p:spPr>
            <a:xfrm>
              <a:off x="2525" y="1932"/>
              <a:ext cx="154" cy="306"/>
            </a:xfrm>
            <a:custGeom>
              <a:pathLst>
                <a:path extrusionOk="0" h="120000" w="120000">
                  <a:moveTo>
                    <a:pt x="120000" y="23061"/>
                  </a:moveTo>
                  <a:cubicBezTo>
                    <a:pt x="117677" y="17980"/>
                    <a:pt x="96774" y="5863"/>
                    <a:pt x="82838" y="4299"/>
                  </a:cubicBezTo>
                  <a:cubicBezTo>
                    <a:pt x="68903" y="2736"/>
                    <a:pt x="48000" y="0"/>
                    <a:pt x="35612" y="12508"/>
                  </a:cubicBezTo>
                  <a:cubicBezTo>
                    <a:pt x="23225" y="25016"/>
                    <a:pt x="13161" y="62149"/>
                    <a:pt x="8516" y="79348"/>
                  </a:cubicBezTo>
                  <a:cubicBezTo>
                    <a:pt x="3870" y="96547"/>
                    <a:pt x="0" y="119999"/>
                    <a:pt x="8516" y="116872"/>
                  </a:cubicBezTo>
                  <a:cubicBezTo>
                    <a:pt x="17032" y="113745"/>
                    <a:pt x="46451" y="73876"/>
                    <a:pt x="60387" y="60586"/>
                  </a:cubicBezTo>
                  <a:cubicBezTo>
                    <a:pt x="74322" y="47296"/>
                    <a:pt x="82838" y="43778"/>
                    <a:pt x="92903" y="37524"/>
                  </a:cubicBezTo>
                  <a:cubicBezTo>
                    <a:pt x="102967" y="31270"/>
                    <a:pt x="114580" y="26188"/>
                    <a:pt x="120000" y="23061"/>
                  </a:cubicBezTo>
                  <a:close/>
                </a:path>
              </a:pathLst>
            </a:custGeom>
            <a:gradFill>
              <a:gsLst>
                <a:gs pos="0">
                  <a:srgbClr val="3D1228"/>
                </a:gs>
                <a:gs pos="50000">
                  <a:srgbClr val="842756"/>
                </a:gs>
                <a:gs pos="100000">
                  <a:srgbClr val="3D1228"/>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1" name="Shape 2681"/>
            <p:cNvSpPr/>
            <p:nvPr/>
          </p:nvSpPr>
          <p:spPr>
            <a:xfrm>
              <a:off x="2644" y="1535"/>
              <a:ext cx="195" cy="99"/>
            </a:xfrm>
            <a:custGeom>
              <a:pathLst>
                <a:path extrusionOk="0" h="120000" w="120000">
                  <a:moveTo>
                    <a:pt x="24000" y="119999"/>
                  </a:moveTo>
                  <a:cubicBezTo>
                    <a:pt x="6153" y="106666"/>
                    <a:pt x="0" y="69090"/>
                    <a:pt x="17230" y="42424"/>
                  </a:cubicBezTo>
                  <a:cubicBezTo>
                    <a:pt x="33846" y="14545"/>
                    <a:pt x="38769" y="16969"/>
                    <a:pt x="59076" y="9696"/>
                  </a:cubicBezTo>
                  <a:cubicBezTo>
                    <a:pt x="83692" y="0"/>
                    <a:pt x="103384" y="24242"/>
                    <a:pt x="118153" y="53333"/>
                  </a:cubicBezTo>
                  <a:cubicBezTo>
                    <a:pt x="115076" y="77575"/>
                    <a:pt x="120000" y="87272"/>
                    <a:pt x="108923" y="100606"/>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2" name="Shape 2682"/>
            <p:cNvSpPr/>
            <p:nvPr/>
          </p:nvSpPr>
          <p:spPr>
            <a:xfrm>
              <a:off x="2847" y="1239"/>
              <a:ext cx="145" cy="73"/>
            </a:xfrm>
            <a:custGeom>
              <a:pathLst>
                <a:path extrusionOk="0" h="120000" w="120000">
                  <a:moveTo>
                    <a:pt x="0" y="113513"/>
                  </a:moveTo>
                  <a:cubicBezTo>
                    <a:pt x="3310" y="120000"/>
                    <a:pt x="38896" y="63243"/>
                    <a:pt x="52965" y="55135"/>
                  </a:cubicBezTo>
                  <a:cubicBezTo>
                    <a:pt x="67034" y="47027"/>
                    <a:pt x="72000" y="55135"/>
                    <a:pt x="82758" y="61621"/>
                  </a:cubicBezTo>
                  <a:cubicBezTo>
                    <a:pt x="93517" y="68108"/>
                    <a:pt x="120000" y="102162"/>
                    <a:pt x="119172" y="94054"/>
                  </a:cubicBezTo>
                  <a:cubicBezTo>
                    <a:pt x="118344" y="85945"/>
                    <a:pt x="93517" y="29189"/>
                    <a:pt x="79448" y="16216"/>
                  </a:cubicBezTo>
                  <a:cubicBezTo>
                    <a:pt x="65379" y="3243"/>
                    <a:pt x="49655" y="0"/>
                    <a:pt x="36413" y="16216"/>
                  </a:cubicBezTo>
                  <a:cubicBezTo>
                    <a:pt x="23172" y="32432"/>
                    <a:pt x="7448" y="94054"/>
                    <a:pt x="0" y="113513"/>
                  </a:cubicBezTo>
                  <a:close/>
                </a:path>
              </a:pathLst>
            </a:custGeom>
            <a:solidFill>
              <a:srgbClr val="5E360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3" name="Shape 2683"/>
            <p:cNvSpPr/>
            <p:nvPr/>
          </p:nvSpPr>
          <p:spPr>
            <a:xfrm>
              <a:off x="2463" y="1290"/>
              <a:ext cx="151" cy="100"/>
            </a:xfrm>
            <a:custGeom>
              <a:pathLst>
                <a:path extrusionOk="0" h="120000" w="120000">
                  <a:moveTo>
                    <a:pt x="0" y="111600"/>
                  </a:moveTo>
                  <a:cubicBezTo>
                    <a:pt x="789" y="120000"/>
                    <a:pt x="27631" y="74400"/>
                    <a:pt x="37894" y="63600"/>
                  </a:cubicBezTo>
                  <a:cubicBezTo>
                    <a:pt x="48157" y="52800"/>
                    <a:pt x="49736" y="46800"/>
                    <a:pt x="63157" y="49200"/>
                  </a:cubicBezTo>
                  <a:cubicBezTo>
                    <a:pt x="76578" y="51600"/>
                    <a:pt x="113684" y="82800"/>
                    <a:pt x="116842" y="78000"/>
                  </a:cubicBezTo>
                  <a:cubicBezTo>
                    <a:pt x="120000" y="73200"/>
                    <a:pt x="95526" y="31200"/>
                    <a:pt x="82105" y="20400"/>
                  </a:cubicBezTo>
                  <a:cubicBezTo>
                    <a:pt x="68684" y="9600"/>
                    <a:pt x="48157" y="0"/>
                    <a:pt x="34736" y="15600"/>
                  </a:cubicBezTo>
                  <a:cubicBezTo>
                    <a:pt x="21315" y="31200"/>
                    <a:pt x="7105" y="91200"/>
                    <a:pt x="0" y="111600"/>
                  </a:cubicBezTo>
                  <a:close/>
                </a:path>
              </a:pathLst>
            </a:custGeom>
            <a:solidFill>
              <a:srgbClr val="5E360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4" name="Shape 2684"/>
            <p:cNvSpPr/>
            <p:nvPr/>
          </p:nvSpPr>
          <p:spPr>
            <a:xfrm>
              <a:off x="2307" y="1620"/>
              <a:ext cx="100" cy="108"/>
            </a:xfrm>
            <a:custGeom>
              <a:pathLst>
                <a:path extrusionOk="0" h="120000" w="120000">
                  <a:moveTo>
                    <a:pt x="43200" y="0"/>
                  </a:moveTo>
                  <a:cubicBezTo>
                    <a:pt x="26400" y="3333"/>
                    <a:pt x="18000" y="2222"/>
                    <a:pt x="9600" y="17777"/>
                  </a:cubicBezTo>
                  <a:cubicBezTo>
                    <a:pt x="3600" y="25555"/>
                    <a:pt x="0" y="44444"/>
                    <a:pt x="0" y="44444"/>
                  </a:cubicBezTo>
                  <a:cubicBezTo>
                    <a:pt x="4800" y="81111"/>
                    <a:pt x="6000" y="106666"/>
                    <a:pt x="48000" y="120000"/>
                  </a:cubicBezTo>
                  <a:cubicBezTo>
                    <a:pt x="68400" y="117777"/>
                    <a:pt x="97200" y="111111"/>
                    <a:pt x="120000" y="111111"/>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5" name="Shape 2685"/>
            <p:cNvSpPr/>
            <p:nvPr/>
          </p:nvSpPr>
          <p:spPr>
            <a:xfrm>
              <a:off x="3171" y="1563"/>
              <a:ext cx="92" cy="120"/>
            </a:xfrm>
            <a:custGeom>
              <a:pathLst>
                <a:path extrusionOk="0" h="120000" w="120000">
                  <a:moveTo>
                    <a:pt x="30967" y="12892"/>
                  </a:moveTo>
                  <a:cubicBezTo>
                    <a:pt x="54193" y="0"/>
                    <a:pt x="74838" y="8925"/>
                    <a:pt x="98064" y="20826"/>
                  </a:cubicBezTo>
                  <a:cubicBezTo>
                    <a:pt x="100645" y="28760"/>
                    <a:pt x="110967" y="35702"/>
                    <a:pt x="113548" y="44628"/>
                  </a:cubicBezTo>
                  <a:cubicBezTo>
                    <a:pt x="120000" y="85289"/>
                    <a:pt x="81290" y="111074"/>
                    <a:pt x="36129" y="120000"/>
                  </a:cubicBezTo>
                  <a:cubicBezTo>
                    <a:pt x="2580" y="111074"/>
                    <a:pt x="15483" y="112066"/>
                    <a:pt x="0" y="112066"/>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6" name="Shape 2686"/>
            <p:cNvSpPr/>
            <p:nvPr/>
          </p:nvSpPr>
          <p:spPr>
            <a:xfrm>
              <a:off x="3160" y="3069"/>
              <a:ext cx="186" cy="375"/>
            </a:xfrm>
            <a:custGeom>
              <a:pathLst>
                <a:path extrusionOk="0" h="120000" w="120000">
                  <a:moveTo>
                    <a:pt x="0" y="15040"/>
                  </a:moveTo>
                  <a:cubicBezTo>
                    <a:pt x="4491" y="3520"/>
                    <a:pt x="38502" y="0"/>
                    <a:pt x="56470" y="12480"/>
                  </a:cubicBezTo>
                  <a:cubicBezTo>
                    <a:pt x="74438" y="24960"/>
                    <a:pt x="98823" y="74240"/>
                    <a:pt x="107807" y="90560"/>
                  </a:cubicBezTo>
                  <a:cubicBezTo>
                    <a:pt x="116791" y="106880"/>
                    <a:pt x="120000" y="106880"/>
                    <a:pt x="110374" y="111040"/>
                  </a:cubicBezTo>
                  <a:cubicBezTo>
                    <a:pt x="100748" y="115200"/>
                    <a:pt x="62887" y="120000"/>
                    <a:pt x="51336" y="116160"/>
                  </a:cubicBezTo>
                  <a:cubicBezTo>
                    <a:pt x="39786" y="112320"/>
                    <a:pt x="49411" y="104960"/>
                    <a:pt x="41069" y="88000"/>
                  </a:cubicBezTo>
                  <a:cubicBezTo>
                    <a:pt x="32727" y="71040"/>
                    <a:pt x="8342" y="30080"/>
                    <a:pt x="0" y="15040"/>
                  </a:cubicBezTo>
                  <a:close/>
                </a:path>
              </a:pathLst>
            </a:custGeom>
            <a:solidFill>
              <a:srgbClr val="D9A18C"/>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7" name="Shape 2687"/>
            <p:cNvSpPr/>
            <p:nvPr/>
          </p:nvSpPr>
          <p:spPr>
            <a:xfrm rot="189002">
              <a:off x="2606" y="3170"/>
              <a:ext cx="143" cy="329"/>
            </a:xfrm>
            <a:custGeom>
              <a:pathLst>
                <a:path extrusionOk="0" h="120000" w="120000">
                  <a:moveTo>
                    <a:pt x="25174" y="58545"/>
                  </a:moveTo>
                  <a:cubicBezTo>
                    <a:pt x="20979" y="41818"/>
                    <a:pt x="0" y="18909"/>
                    <a:pt x="8391" y="10545"/>
                  </a:cubicBezTo>
                  <a:cubicBezTo>
                    <a:pt x="16783" y="2181"/>
                    <a:pt x="59580" y="0"/>
                    <a:pt x="75524" y="7636"/>
                  </a:cubicBezTo>
                  <a:cubicBezTo>
                    <a:pt x="91468" y="15272"/>
                    <a:pt x="98181" y="42181"/>
                    <a:pt x="105734" y="55636"/>
                  </a:cubicBezTo>
                  <a:cubicBezTo>
                    <a:pt x="113286" y="69090"/>
                    <a:pt x="118321" y="80727"/>
                    <a:pt x="119160" y="89090"/>
                  </a:cubicBezTo>
                  <a:cubicBezTo>
                    <a:pt x="120000" y="97454"/>
                    <a:pt x="116643" y="102545"/>
                    <a:pt x="109090" y="106545"/>
                  </a:cubicBezTo>
                  <a:cubicBezTo>
                    <a:pt x="101538" y="110545"/>
                    <a:pt x="88111" y="111636"/>
                    <a:pt x="75524" y="112363"/>
                  </a:cubicBezTo>
                  <a:cubicBezTo>
                    <a:pt x="62937" y="113090"/>
                    <a:pt x="40279" y="120000"/>
                    <a:pt x="31888" y="110909"/>
                  </a:cubicBezTo>
                  <a:cubicBezTo>
                    <a:pt x="23496" y="101818"/>
                    <a:pt x="31048" y="75636"/>
                    <a:pt x="25174" y="58545"/>
                  </a:cubicBezTo>
                  <a:close/>
                </a:path>
              </a:pathLst>
            </a:custGeom>
            <a:solidFill>
              <a:srgbClr val="D9A18C"/>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8" name="Shape 2688"/>
            <p:cNvSpPr/>
            <p:nvPr/>
          </p:nvSpPr>
          <p:spPr>
            <a:xfrm rot="189002">
              <a:off x="2430" y="3365"/>
              <a:ext cx="399" cy="236"/>
            </a:xfrm>
            <a:custGeom>
              <a:pathLst>
                <a:path extrusionOk="0" h="120000" w="120000">
                  <a:moveTo>
                    <a:pt x="45714" y="8101"/>
                  </a:moveTo>
                  <a:cubicBezTo>
                    <a:pt x="43609" y="14683"/>
                    <a:pt x="61052" y="37974"/>
                    <a:pt x="55338" y="46075"/>
                  </a:cubicBezTo>
                  <a:cubicBezTo>
                    <a:pt x="49624" y="54177"/>
                    <a:pt x="20150" y="50632"/>
                    <a:pt x="12030" y="56708"/>
                  </a:cubicBezTo>
                  <a:cubicBezTo>
                    <a:pt x="3909" y="62784"/>
                    <a:pt x="4812" y="71392"/>
                    <a:pt x="5714" y="81012"/>
                  </a:cubicBezTo>
                  <a:cubicBezTo>
                    <a:pt x="6616" y="90632"/>
                    <a:pt x="0" y="111898"/>
                    <a:pt x="16842" y="115949"/>
                  </a:cubicBezTo>
                  <a:cubicBezTo>
                    <a:pt x="33684" y="120000"/>
                    <a:pt x="93533" y="117974"/>
                    <a:pt x="106766" y="105316"/>
                  </a:cubicBezTo>
                  <a:cubicBezTo>
                    <a:pt x="119999" y="92658"/>
                    <a:pt x="101654" y="50632"/>
                    <a:pt x="95639" y="40506"/>
                  </a:cubicBezTo>
                  <a:cubicBezTo>
                    <a:pt x="89624" y="30379"/>
                    <a:pt x="74285" y="48607"/>
                    <a:pt x="69774" y="43037"/>
                  </a:cubicBezTo>
                  <a:cubicBezTo>
                    <a:pt x="65263" y="37468"/>
                    <a:pt x="72180" y="11139"/>
                    <a:pt x="68270" y="5569"/>
                  </a:cubicBezTo>
                  <a:cubicBezTo>
                    <a:pt x="64360" y="0"/>
                    <a:pt x="49624" y="506"/>
                    <a:pt x="45714" y="8101"/>
                  </a:cubicBezTo>
                  <a:close/>
                </a:path>
              </a:pathLst>
            </a:custGeom>
            <a:gradFill>
              <a:gsLst>
                <a:gs pos="0">
                  <a:srgbClr val="E371D2"/>
                </a:gs>
                <a:gs pos="100000">
                  <a:srgbClr val="693461"/>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9" name="Shape 2689"/>
            <p:cNvSpPr/>
            <p:nvPr/>
          </p:nvSpPr>
          <p:spPr>
            <a:xfrm rot="189002">
              <a:off x="2418" y="3458"/>
              <a:ext cx="417" cy="172"/>
            </a:xfrm>
            <a:custGeom>
              <a:pathLst>
                <a:path extrusionOk="0" h="120000" w="120000">
                  <a:moveTo>
                    <a:pt x="7769" y="113720"/>
                  </a:moveTo>
                  <a:cubicBezTo>
                    <a:pt x="14100" y="120000"/>
                    <a:pt x="22446" y="113720"/>
                    <a:pt x="38561" y="113720"/>
                  </a:cubicBezTo>
                  <a:cubicBezTo>
                    <a:pt x="54676" y="113720"/>
                    <a:pt x="92949" y="119302"/>
                    <a:pt x="104460" y="113720"/>
                  </a:cubicBezTo>
                  <a:cubicBezTo>
                    <a:pt x="115971" y="108139"/>
                    <a:pt x="119999" y="83720"/>
                    <a:pt x="107625" y="80232"/>
                  </a:cubicBezTo>
                  <a:cubicBezTo>
                    <a:pt x="95251" y="76744"/>
                    <a:pt x="41438" y="102558"/>
                    <a:pt x="29352" y="91395"/>
                  </a:cubicBezTo>
                  <a:cubicBezTo>
                    <a:pt x="17266" y="80232"/>
                    <a:pt x="38848" y="26511"/>
                    <a:pt x="35395" y="13255"/>
                  </a:cubicBezTo>
                  <a:cubicBezTo>
                    <a:pt x="31942" y="0"/>
                    <a:pt x="13525" y="2790"/>
                    <a:pt x="7769" y="13255"/>
                  </a:cubicBezTo>
                  <a:cubicBezTo>
                    <a:pt x="2014" y="23720"/>
                    <a:pt x="0" y="60000"/>
                    <a:pt x="0" y="76744"/>
                  </a:cubicBezTo>
                  <a:cubicBezTo>
                    <a:pt x="0" y="93488"/>
                    <a:pt x="1438" y="107441"/>
                    <a:pt x="7769" y="113720"/>
                  </a:cubicBezTo>
                  <a:close/>
                </a:path>
              </a:pathLst>
            </a:custGeom>
            <a:gradFill>
              <a:gsLst>
                <a:gs pos="0">
                  <a:srgbClr val="F9FBFA"/>
                </a:gs>
                <a:gs pos="100000">
                  <a:srgbClr val="CBCDCC"/>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0" name="Shape 2690"/>
            <p:cNvSpPr/>
            <p:nvPr/>
          </p:nvSpPr>
          <p:spPr>
            <a:xfrm rot="189002">
              <a:off x="2688" y="3482"/>
              <a:ext cx="48" cy="48"/>
            </a:xfrm>
            <a:prstGeom prst="ellipse">
              <a:avLst/>
            </a:prstGeom>
            <a:solidFill>
              <a:srgbClr val="F9FBFA"/>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91" name="Shape 2691"/>
            <p:cNvSpPr/>
            <p:nvPr/>
          </p:nvSpPr>
          <p:spPr>
            <a:xfrm rot="189002">
              <a:off x="2416" y="3586"/>
              <a:ext cx="111" cy="5"/>
            </a:xfrm>
            <a:custGeom>
              <a:pathLst>
                <a:path extrusionOk="0" h="120000" w="120000">
                  <a:moveTo>
                    <a:pt x="0" y="0"/>
                  </a:moveTo>
                  <a:cubicBezTo>
                    <a:pt x="42857" y="120000"/>
                    <a:pt x="76071" y="0"/>
                    <a:pt x="119999" y="0"/>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2" name="Shape 2692"/>
            <p:cNvSpPr/>
            <p:nvPr/>
          </p:nvSpPr>
          <p:spPr>
            <a:xfrm rot="189002">
              <a:off x="3156" y="3292"/>
              <a:ext cx="286" cy="286"/>
            </a:xfrm>
            <a:custGeom>
              <a:pathLst>
                <a:path extrusionOk="0" h="120000" w="120000">
                  <a:moveTo>
                    <a:pt x="49090" y="839"/>
                  </a:moveTo>
                  <a:cubicBezTo>
                    <a:pt x="57482" y="0"/>
                    <a:pt x="70069" y="4195"/>
                    <a:pt x="78461" y="7552"/>
                  </a:cubicBezTo>
                  <a:cubicBezTo>
                    <a:pt x="86853" y="10909"/>
                    <a:pt x="99440" y="15104"/>
                    <a:pt x="100699" y="20979"/>
                  </a:cubicBezTo>
                  <a:cubicBezTo>
                    <a:pt x="101958" y="26853"/>
                    <a:pt x="83916" y="36923"/>
                    <a:pt x="85174" y="43636"/>
                  </a:cubicBezTo>
                  <a:cubicBezTo>
                    <a:pt x="86433" y="50349"/>
                    <a:pt x="102797" y="52447"/>
                    <a:pt x="107412" y="61258"/>
                  </a:cubicBezTo>
                  <a:cubicBezTo>
                    <a:pt x="112027" y="70069"/>
                    <a:pt x="120000" y="87692"/>
                    <a:pt x="112027" y="97342"/>
                  </a:cubicBezTo>
                  <a:cubicBezTo>
                    <a:pt x="104055" y="106993"/>
                    <a:pt x="75944" y="120000"/>
                    <a:pt x="58321" y="119580"/>
                  </a:cubicBezTo>
                  <a:cubicBezTo>
                    <a:pt x="40699" y="119160"/>
                    <a:pt x="13426" y="103636"/>
                    <a:pt x="6713" y="94825"/>
                  </a:cubicBezTo>
                  <a:cubicBezTo>
                    <a:pt x="0" y="86013"/>
                    <a:pt x="13006" y="73426"/>
                    <a:pt x="18041" y="65874"/>
                  </a:cubicBezTo>
                  <a:cubicBezTo>
                    <a:pt x="23076" y="58321"/>
                    <a:pt x="36923" y="59160"/>
                    <a:pt x="38181" y="50349"/>
                  </a:cubicBezTo>
                  <a:cubicBezTo>
                    <a:pt x="39440" y="41538"/>
                    <a:pt x="25174" y="20559"/>
                    <a:pt x="26853" y="12167"/>
                  </a:cubicBezTo>
                  <a:cubicBezTo>
                    <a:pt x="28531" y="3776"/>
                    <a:pt x="40699" y="1678"/>
                    <a:pt x="49090" y="839"/>
                  </a:cubicBezTo>
                  <a:close/>
                </a:path>
              </a:pathLst>
            </a:custGeom>
            <a:gradFill>
              <a:gsLst>
                <a:gs pos="0">
                  <a:srgbClr val="E371D2"/>
                </a:gs>
                <a:gs pos="100000">
                  <a:srgbClr val="693461"/>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3" name="Shape 2693"/>
            <p:cNvSpPr/>
            <p:nvPr/>
          </p:nvSpPr>
          <p:spPr>
            <a:xfrm rot="189002">
              <a:off x="3162" y="3436"/>
              <a:ext cx="324" cy="188"/>
            </a:xfrm>
            <a:custGeom>
              <a:pathLst>
                <a:path extrusionOk="0" h="120000" w="120000">
                  <a:moveTo>
                    <a:pt x="1846" y="76825"/>
                  </a:moveTo>
                  <a:cubicBezTo>
                    <a:pt x="1476" y="88888"/>
                    <a:pt x="0" y="107301"/>
                    <a:pt x="5907" y="113650"/>
                  </a:cubicBezTo>
                  <a:cubicBezTo>
                    <a:pt x="11815" y="120000"/>
                    <a:pt x="20307" y="114285"/>
                    <a:pt x="37292" y="113650"/>
                  </a:cubicBezTo>
                  <a:cubicBezTo>
                    <a:pt x="54276" y="113015"/>
                    <a:pt x="96369" y="116190"/>
                    <a:pt x="108184" y="110476"/>
                  </a:cubicBezTo>
                  <a:cubicBezTo>
                    <a:pt x="120000" y="104761"/>
                    <a:pt x="111876" y="96507"/>
                    <a:pt x="108184" y="80000"/>
                  </a:cubicBezTo>
                  <a:cubicBezTo>
                    <a:pt x="104492" y="63492"/>
                    <a:pt x="98953" y="24126"/>
                    <a:pt x="86400" y="12063"/>
                  </a:cubicBezTo>
                  <a:cubicBezTo>
                    <a:pt x="73846" y="0"/>
                    <a:pt x="46153" y="3809"/>
                    <a:pt x="33230" y="8888"/>
                  </a:cubicBezTo>
                  <a:cubicBezTo>
                    <a:pt x="20307" y="13968"/>
                    <a:pt x="12923" y="31111"/>
                    <a:pt x="7753" y="42539"/>
                  </a:cubicBezTo>
                  <a:cubicBezTo>
                    <a:pt x="2584" y="53968"/>
                    <a:pt x="2215" y="64761"/>
                    <a:pt x="1846" y="76825"/>
                  </a:cubicBezTo>
                  <a:close/>
                </a:path>
              </a:pathLst>
            </a:custGeom>
            <a:gradFill>
              <a:gsLst>
                <a:gs pos="0">
                  <a:srgbClr val="F9FBFA"/>
                </a:gs>
                <a:gs pos="100000">
                  <a:srgbClr val="CBCDCC"/>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4" name="Shape 2694"/>
            <p:cNvSpPr/>
            <p:nvPr/>
          </p:nvSpPr>
          <p:spPr>
            <a:xfrm rot="189002">
              <a:off x="3165" y="3563"/>
              <a:ext cx="287" cy="32"/>
            </a:xfrm>
            <a:custGeom>
              <a:pathLst>
                <a:path extrusionOk="0" h="120000" w="120000">
                  <a:moveTo>
                    <a:pt x="0" y="60000"/>
                  </a:moveTo>
                  <a:cubicBezTo>
                    <a:pt x="18333" y="108750"/>
                    <a:pt x="57916" y="120000"/>
                    <a:pt x="57916" y="120000"/>
                  </a:cubicBezTo>
                  <a:cubicBezTo>
                    <a:pt x="73333" y="105000"/>
                    <a:pt x="88750" y="82500"/>
                    <a:pt x="104583" y="60000"/>
                  </a:cubicBezTo>
                  <a:cubicBezTo>
                    <a:pt x="107916" y="52500"/>
                    <a:pt x="120000" y="41250"/>
                    <a:pt x="120000" y="0"/>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5" name="Shape 2695"/>
            <p:cNvSpPr/>
            <p:nvPr/>
          </p:nvSpPr>
          <p:spPr>
            <a:xfrm>
              <a:off x="2847" y="2587"/>
              <a:ext cx="108" cy="63"/>
            </a:xfrm>
            <a:custGeom>
              <a:pathLst>
                <a:path extrusionOk="0" h="120000" w="120000">
                  <a:moveTo>
                    <a:pt x="0" y="120000"/>
                  </a:moveTo>
                  <a:cubicBezTo>
                    <a:pt x="8888" y="71250"/>
                    <a:pt x="28888" y="56250"/>
                    <a:pt x="53333" y="30000"/>
                  </a:cubicBezTo>
                  <a:cubicBezTo>
                    <a:pt x="62222" y="18750"/>
                    <a:pt x="80000" y="0"/>
                    <a:pt x="80000" y="0"/>
                  </a:cubicBezTo>
                  <a:cubicBezTo>
                    <a:pt x="113333" y="7500"/>
                    <a:pt x="100000" y="7500"/>
                    <a:pt x="120000" y="7500"/>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6" name="Shape 2696"/>
            <p:cNvSpPr/>
            <p:nvPr/>
          </p:nvSpPr>
          <p:spPr>
            <a:xfrm>
              <a:off x="2868" y="2644"/>
              <a:ext cx="104" cy="84"/>
            </a:xfrm>
            <a:custGeom>
              <a:pathLst>
                <a:path extrusionOk="0" h="120000" w="120000">
                  <a:moveTo>
                    <a:pt x="0" y="120000"/>
                  </a:moveTo>
                  <a:cubicBezTo>
                    <a:pt x="2307" y="108571"/>
                    <a:pt x="11538" y="52857"/>
                    <a:pt x="18461" y="45714"/>
                  </a:cubicBezTo>
                  <a:cubicBezTo>
                    <a:pt x="20769" y="41428"/>
                    <a:pt x="27692" y="42857"/>
                    <a:pt x="32307" y="40000"/>
                  </a:cubicBezTo>
                  <a:cubicBezTo>
                    <a:pt x="61153" y="18571"/>
                    <a:pt x="84230" y="0"/>
                    <a:pt x="120000" y="0"/>
                  </a:cubicBezTo>
                </a:path>
              </a:pathLst>
            </a:cu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7" name="Shape 2697"/>
            <p:cNvSpPr/>
            <p:nvPr/>
          </p:nvSpPr>
          <p:spPr>
            <a:xfrm>
              <a:off x="2495" y="1671"/>
              <a:ext cx="568" cy="151"/>
            </a:xfrm>
            <a:custGeom>
              <a:pathLst>
                <a:path extrusionOk="0" h="120000" w="120000">
                  <a:moveTo>
                    <a:pt x="13521" y="37894"/>
                  </a:moveTo>
                  <a:cubicBezTo>
                    <a:pt x="0" y="50526"/>
                    <a:pt x="20281" y="63157"/>
                    <a:pt x="23661" y="75789"/>
                  </a:cubicBezTo>
                  <a:cubicBezTo>
                    <a:pt x="27042" y="88421"/>
                    <a:pt x="28732" y="107368"/>
                    <a:pt x="33802" y="113684"/>
                  </a:cubicBezTo>
                  <a:cubicBezTo>
                    <a:pt x="38873" y="120000"/>
                    <a:pt x="45633" y="120000"/>
                    <a:pt x="54084" y="113684"/>
                  </a:cubicBezTo>
                  <a:cubicBezTo>
                    <a:pt x="62535" y="107368"/>
                    <a:pt x="76056" y="88421"/>
                    <a:pt x="84507" y="75789"/>
                  </a:cubicBezTo>
                  <a:cubicBezTo>
                    <a:pt x="92957" y="63157"/>
                    <a:pt x="101408" y="50526"/>
                    <a:pt x="104788" y="37894"/>
                  </a:cubicBezTo>
                  <a:cubicBezTo>
                    <a:pt x="108169" y="25263"/>
                    <a:pt x="120000" y="0"/>
                    <a:pt x="104788" y="0"/>
                  </a:cubicBezTo>
                  <a:cubicBezTo>
                    <a:pt x="89577" y="0"/>
                    <a:pt x="27042" y="25263"/>
                    <a:pt x="13521" y="37894"/>
                  </a:cubicBezTo>
                  <a:close/>
                </a:path>
              </a:pathLst>
            </a:custGeom>
            <a:solidFill>
              <a:srgbClr val="F1EFF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8" name="Shape 2698"/>
            <p:cNvSpPr/>
            <p:nvPr/>
          </p:nvSpPr>
          <p:spPr>
            <a:xfrm>
              <a:off x="2701" y="1676"/>
              <a:ext cx="309" cy="76"/>
            </a:xfrm>
            <a:custGeom>
              <a:pathLst>
                <a:path extrusionOk="0" h="120000" w="120000">
                  <a:moveTo>
                    <a:pt x="2322" y="118441"/>
                  </a:moveTo>
                  <a:cubicBezTo>
                    <a:pt x="4645" y="120000"/>
                    <a:pt x="72774" y="105974"/>
                    <a:pt x="92129" y="87272"/>
                  </a:cubicBezTo>
                  <a:cubicBezTo>
                    <a:pt x="108387" y="70129"/>
                    <a:pt x="120000" y="3116"/>
                    <a:pt x="117677" y="1558"/>
                  </a:cubicBezTo>
                  <a:cubicBezTo>
                    <a:pt x="115354" y="0"/>
                    <a:pt x="97935" y="56103"/>
                    <a:pt x="78580" y="74805"/>
                  </a:cubicBezTo>
                  <a:cubicBezTo>
                    <a:pt x="59225" y="93506"/>
                    <a:pt x="0" y="116883"/>
                    <a:pt x="2322" y="118441"/>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9" name="Shape 2699"/>
            <p:cNvSpPr/>
            <p:nvPr/>
          </p:nvSpPr>
          <p:spPr>
            <a:xfrm>
              <a:off x="2415" y="1431"/>
              <a:ext cx="203" cy="69"/>
            </a:xfrm>
            <a:custGeom>
              <a:pathLst>
                <a:path extrusionOk="0" h="120000" w="120000">
                  <a:moveTo>
                    <a:pt x="34285" y="34782"/>
                  </a:moveTo>
                  <a:cubicBezTo>
                    <a:pt x="44926" y="34782"/>
                    <a:pt x="66206" y="0"/>
                    <a:pt x="79802" y="6956"/>
                  </a:cubicBezTo>
                  <a:cubicBezTo>
                    <a:pt x="93399" y="13913"/>
                    <a:pt x="109359" y="64347"/>
                    <a:pt x="114679" y="76521"/>
                  </a:cubicBezTo>
                  <a:cubicBezTo>
                    <a:pt x="120000" y="88695"/>
                    <a:pt x="115270" y="80000"/>
                    <a:pt x="111133" y="76521"/>
                  </a:cubicBezTo>
                  <a:cubicBezTo>
                    <a:pt x="106995" y="73043"/>
                    <a:pt x="98719" y="62608"/>
                    <a:pt x="89261" y="59130"/>
                  </a:cubicBezTo>
                  <a:cubicBezTo>
                    <a:pt x="79802" y="55652"/>
                    <a:pt x="68571" y="45217"/>
                    <a:pt x="54384" y="53913"/>
                  </a:cubicBezTo>
                  <a:cubicBezTo>
                    <a:pt x="40197" y="62608"/>
                    <a:pt x="8275" y="109565"/>
                    <a:pt x="4137" y="114782"/>
                  </a:cubicBezTo>
                  <a:cubicBezTo>
                    <a:pt x="0" y="120000"/>
                    <a:pt x="27783" y="102608"/>
                    <a:pt x="27783" y="90434"/>
                  </a:cubicBezTo>
                  <a:cubicBezTo>
                    <a:pt x="27783" y="78260"/>
                    <a:pt x="2364" y="43478"/>
                    <a:pt x="2364" y="40000"/>
                  </a:cubicBezTo>
                  <a:cubicBezTo>
                    <a:pt x="2364" y="36521"/>
                    <a:pt x="22463" y="69565"/>
                    <a:pt x="27783" y="73043"/>
                  </a:cubicBezTo>
                  <a:cubicBezTo>
                    <a:pt x="33103" y="76521"/>
                    <a:pt x="36650" y="71304"/>
                    <a:pt x="34285" y="59130"/>
                  </a:cubicBezTo>
                  <a:cubicBezTo>
                    <a:pt x="31921" y="46956"/>
                    <a:pt x="15369" y="6956"/>
                    <a:pt x="15369" y="3478"/>
                  </a:cubicBezTo>
                  <a:cubicBezTo>
                    <a:pt x="15369" y="0"/>
                    <a:pt x="23645" y="34782"/>
                    <a:pt x="34285" y="34782"/>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00" name="Shape 2700"/>
            <p:cNvSpPr/>
            <p:nvPr/>
          </p:nvSpPr>
          <p:spPr>
            <a:xfrm>
              <a:off x="2082" y="2004"/>
              <a:ext cx="183" cy="232"/>
            </a:xfrm>
            <a:custGeom>
              <a:pathLst>
                <a:path extrusionOk="0" h="120000" w="120000">
                  <a:moveTo>
                    <a:pt x="18913" y="4635"/>
                  </a:moveTo>
                  <a:cubicBezTo>
                    <a:pt x="26739" y="2575"/>
                    <a:pt x="39130" y="4120"/>
                    <a:pt x="46956" y="3605"/>
                  </a:cubicBezTo>
                  <a:cubicBezTo>
                    <a:pt x="54782" y="3090"/>
                    <a:pt x="60652" y="1545"/>
                    <a:pt x="67826" y="2060"/>
                  </a:cubicBezTo>
                  <a:cubicBezTo>
                    <a:pt x="75000" y="2575"/>
                    <a:pt x="86739" y="515"/>
                    <a:pt x="91956" y="6180"/>
                  </a:cubicBezTo>
                  <a:cubicBezTo>
                    <a:pt x="97173" y="11845"/>
                    <a:pt x="106304" y="30901"/>
                    <a:pt x="99130" y="37596"/>
                  </a:cubicBezTo>
                  <a:cubicBezTo>
                    <a:pt x="91956" y="44291"/>
                    <a:pt x="49565" y="45321"/>
                    <a:pt x="49565" y="45836"/>
                  </a:cubicBezTo>
                  <a:cubicBezTo>
                    <a:pt x="49565" y="46351"/>
                    <a:pt x="89347" y="38626"/>
                    <a:pt x="98478" y="41716"/>
                  </a:cubicBezTo>
                  <a:cubicBezTo>
                    <a:pt x="107608" y="44806"/>
                    <a:pt x="111521" y="58712"/>
                    <a:pt x="105652" y="63862"/>
                  </a:cubicBezTo>
                  <a:cubicBezTo>
                    <a:pt x="99782" y="69012"/>
                    <a:pt x="63260" y="71072"/>
                    <a:pt x="63260" y="72103"/>
                  </a:cubicBezTo>
                  <a:cubicBezTo>
                    <a:pt x="63260" y="73133"/>
                    <a:pt x="96521" y="65407"/>
                    <a:pt x="103695" y="69527"/>
                  </a:cubicBezTo>
                  <a:cubicBezTo>
                    <a:pt x="110869" y="73648"/>
                    <a:pt x="120000" y="90643"/>
                    <a:pt x="106956" y="96824"/>
                  </a:cubicBezTo>
                  <a:cubicBezTo>
                    <a:pt x="93913" y="103004"/>
                    <a:pt x="41086" y="120000"/>
                    <a:pt x="23478" y="106609"/>
                  </a:cubicBezTo>
                  <a:cubicBezTo>
                    <a:pt x="5869" y="93218"/>
                    <a:pt x="1304" y="33991"/>
                    <a:pt x="652" y="16995"/>
                  </a:cubicBezTo>
                  <a:cubicBezTo>
                    <a:pt x="0" y="0"/>
                    <a:pt x="9782" y="5150"/>
                    <a:pt x="18913" y="4635"/>
                  </a:cubicBezTo>
                  <a:close/>
                </a:path>
              </a:pathLst>
            </a:custGeom>
            <a:gradFill>
              <a:gsLst>
                <a:gs pos="0">
                  <a:srgbClr val="BC8A78"/>
                </a:gs>
                <a:gs pos="50000">
                  <a:srgbClr val="F0C7AA"/>
                </a:gs>
                <a:gs pos="100000">
                  <a:srgbClr val="BC8A7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01" name="Shape 2701"/>
            <p:cNvSpPr/>
            <p:nvPr/>
          </p:nvSpPr>
          <p:spPr>
            <a:xfrm>
              <a:off x="2942" y="1338"/>
              <a:ext cx="181" cy="119"/>
            </a:xfrm>
            <a:custGeom>
              <a:pathLst>
                <a:path extrusionOk="0" h="120000" w="120000">
                  <a:moveTo>
                    <a:pt x="69230" y="0"/>
                  </a:moveTo>
                  <a:cubicBezTo>
                    <a:pt x="67252" y="0"/>
                    <a:pt x="63296" y="16000"/>
                    <a:pt x="56703" y="24000"/>
                  </a:cubicBezTo>
                  <a:cubicBezTo>
                    <a:pt x="50109" y="32000"/>
                    <a:pt x="31648" y="44000"/>
                    <a:pt x="28351" y="50000"/>
                  </a:cubicBezTo>
                  <a:cubicBezTo>
                    <a:pt x="25054" y="56000"/>
                    <a:pt x="33626" y="59000"/>
                    <a:pt x="38901" y="62000"/>
                  </a:cubicBezTo>
                  <a:cubicBezTo>
                    <a:pt x="44175" y="65000"/>
                    <a:pt x="53406" y="66000"/>
                    <a:pt x="60000" y="66000"/>
                  </a:cubicBezTo>
                  <a:cubicBezTo>
                    <a:pt x="66593" y="66000"/>
                    <a:pt x="75164" y="63000"/>
                    <a:pt x="79780" y="60000"/>
                  </a:cubicBezTo>
                  <a:cubicBezTo>
                    <a:pt x="84395" y="57000"/>
                    <a:pt x="85714" y="56000"/>
                    <a:pt x="89010" y="48000"/>
                  </a:cubicBezTo>
                  <a:cubicBezTo>
                    <a:pt x="92307" y="40000"/>
                    <a:pt x="96263" y="19000"/>
                    <a:pt x="97582" y="14000"/>
                  </a:cubicBezTo>
                  <a:cubicBezTo>
                    <a:pt x="98901" y="9000"/>
                    <a:pt x="98901" y="11000"/>
                    <a:pt x="96923" y="16000"/>
                  </a:cubicBezTo>
                  <a:cubicBezTo>
                    <a:pt x="94945" y="21000"/>
                    <a:pt x="87692" y="35000"/>
                    <a:pt x="83736" y="44000"/>
                  </a:cubicBezTo>
                  <a:cubicBezTo>
                    <a:pt x="79780" y="53000"/>
                    <a:pt x="77802" y="62000"/>
                    <a:pt x="71868" y="68000"/>
                  </a:cubicBezTo>
                  <a:cubicBezTo>
                    <a:pt x="65934" y="74000"/>
                    <a:pt x="50109" y="77000"/>
                    <a:pt x="49450" y="80000"/>
                  </a:cubicBezTo>
                  <a:cubicBezTo>
                    <a:pt x="48791" y="83000"/>
                    <a:pt x="62637" y="84000"/>
                    <a:pt x="67912" y="86000"/>
                  </a:cubicBezTo>
                  <a:cubicBezTo>
                    <a:pt x="73186" y="88000"/>
                    <a:pt x="73186" y="96000"/>
                    <a:pt x="81098" y="94000"/>
                  </a:cubicBezTo>
                  <a:cubicBezTo>
                    <a:pt x="89010" y="92000"/>
                    <a:pt x="120000" y="73000"/>
                    <a:pt x="116703" y="76000"/>
                  </a:cubicBezTo>
                  <a:cubicBezTo>
                    <a:pt x="113406" y="79000"/>
                    <a:pt x="77802" y="105000"/>
                    <a:pt x="62637" y="110000"/>
                  </a:cubicBezTo>
                  <a:cubicBezTo>
                    <a:pt x="47472" y="115000"/>
                    <a:pt x="34945" y="120000"/>
                    <a:pt x="25054" y="108000"/>
                  </a:cubicBezTo>
                  <a:cubicBezTo>
                    <a:pt x="15164" y="96000"/>
                    <a:pt x="0" y="51000"/>
                    <a:pt x="1978" y="38000"/>
                  </a:cubicBezTo>
                  <a:cubicBezTo>
                    <a:pt x="3956" y="25000"/>
                    <a:pt x="30989" y="29000"/>
                    <a:pt x="38901" y="30000"/>
                  </a:cubicBezTo>
                  <a:cubicBezTo>
                    <a:pt x="46813" y="31000"/>
                    <a:pt x="46153" y="45000"/>
                    <a:pt x="51428" y="44000"/>
                  </a:cubicBezTo>
                  <a:cubicBezTo>
                    <a:pt x="56703" y="43000"/>
                    <a:pt x="67252" y="31000"/>
                    <a:pt x="69890" y="24000"/>
                  </a:cubicBezTo>
                  <a:cubicBezTo>
                    <a:pt x="72527" y="17000"/>
                    <a:pt x="69230" y="5000"/>
                    <a:pt x="69230" y="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02" name="Shape 2702"/>
            <p:cNvSpPr/>
            <p:nvPr/>
          </p:nvSpPr>
          <p:spPr>
            <a:xfrm>
              <a:off x="2845" y="1335"/>
              <a:ext cx="208" cy="143"/>
            </a:xfrm>
            <a:custGeom>
              <a:pathLst>
                <a:path extrusionOk="0" h="120000" w="120000">
                  <a:moveTo>
                    <a:pt x="0" y="78041"/>
                  </a:moveTo>
                  <a:cubicBezTo>
                    <a:pt x="0" y="62097"/>
                    <a:pt x="5769" y="43636"/>
                    <a:pt x="13846" y="31048"/>
                  </a:cubicBezTo>
                  <a:cubicBezTo>
                    <a:pt x="21923" y="18461"/>
                    <a:pt x="34038" y="0"/>
                    <a:pt x="49038" y="1678"/>
                  </a:cubicBezTo>
                  <a:cubicBezTo>
                    <a:pt x="64038" y="3356"/>
                    <a:pt x="94038" y="24335"/>
                    <a:pt x="104423" y="41958"/>
                  </a:cubicBezTo>
                  <a:cubicBezTo>
                    <a:pt x="114807" y="59580"/>
                    <a:pt x="120000" y="99860"/>
                    <a:pt x="112500" y="109930"/>
                  </a:cubicBezTo>
                  <a:cubicBezTo>
                    <a:pt x="105000" y="120000"/>
                    <a:pt x="75576" y="99860"/>
                    <a:pt x="58846" y="100699"/>
                  </a:cubicBezTo>
                  <a:cubicBezTo>
                    <a:pt x="42115" y="101538"/>
                    <a:pt x="22500" y="117482"/>
                    <a:pt x="12692" y="114125"/>
                  </a:cubicBezTo>
                  <a:cubicBezTo>
                    <a:pt x="2884" y="110769"/>
                    <a:pt x="2884" y="85594"/>
                    <a:pt x="0" y="78041"/>
                  </a:cubicBezTo>
                  <a:close/>
                </a:path>
              </a:pathLst>
            </a:custGeom>
            <a:solidFill>
              <a:srgbClr val="F1EFF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03" name="Shape 2703"/>
            <p:cNvSpPr/>
            <p:nvPr/>
          </p:nvSpPr>
          <p:spPr>
            <a:xfrm>
              <a:off x="2914" y="1390"/>
              <a:ext cx="56" cy="46"/>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grpSp>
        <p:nvGrpSpPr>
          <p:cNvPr id="2704" name="Shape 2704"/>
          <p:cNvGrpSpPr/>
          <p:nvPr/>
        </p:nvGrpSpPr>
        <p:grpSpPr>
          <a:xfrm>
            <a:off x="6145361" y="3741954"/>
            <a:ext cx="2810592" cy="2570162"/>
            <a:chOff x="2049" y="1333"/>
            <a:chExt cx="1994" cy="1823"/>
          </a:xfrm>
        </p:grpSpPr>
        <p:sp>
          <p:nvSpPr>
            <p:cNvPr id="2705" name="Shape 2705"/>
            <p:cNvSpPr/>
            <p:nvPr/>
          </p:nvSpPr>
          <p:spPr>
            <a:xfrm>
              <a:off x="2822" y="2940"/>
              <a:ext cx="347" cy="205"/>
            </a:xfrm>
            <a:custGeom>
              <a:pathLst>
                <a:path extrusionOk="0" h="120000" w="120000">
                  <a:moveTo>
                    <a:pt x="80246" y="34825"/>
                  </a:moveTo>
                  <a:cubicBezTo>
                    <a:pt x="78271" y="32727"/>
                    <a:pt x="71604" y="15104"/>
                    <a:pt x="65432" y="9650"/>
                  </a:cubicBezTo>
                  <a:cubicBezTo>
                    <a:pt x="59259" y="4195"/>
                    <a:pt x="51851" y="0"/>
                    <a:pt x="42716" y="1258"/>
                  </a:cubicBezTo>
                  <a:cubicBezTo>
                    <a:pt x="33580" y="2517"/>
                    <a:pt x="17777" y="6293"/>
                    <a:pt x="11111" y="16363"/>
                  </a:cubicBezTo>
                  <a:cubicBezTo>
                    <a:pt x="4444" y="26433"/>
                    <a:pt x="3456" y="52027"/>
                    <a:pt x="2222" y="61678"/>
                  </a:cubicBezTo>
                  <a:cubicBezTo>
                    <a:pt x="987" y="71328"/>
                    <a:pt x="3703" y="67972"/>
                    <a:pt x="4197" y="75104"/>
                  </a:cubicBezTo>
                  <a:cubicBezTo>
                    <a:pt x="4691" y="82237"/>
                    <a:pt x="0" y="96503"/>
                    <a:pt x="5185" y="103636"/>
                  </a:cubicBezTo>
                  <a:cubicBezTo>
                    <a:pt x="10370" y="110769"/>
                    <a:pt x="24444" y="117482"/>
                    <a:pt x="35802" y="118741"/>
                  </a:cubicBezTo>
                  <a:cubicBezTo>
                    <a:pt x="47160" y="120000"/>
                    <a:pt x="64444" y="117482"/>
                    <a:pt x="73333" y="112027"/>
                  </a:cubicBezTo>
                  <a:cubicBezTo>
                    <a:pt x="82222" y="106573"/>
                    <a:pt x="83703" y="94405"/>
                    <a:pt x="89135" y="86853"/>
                  </a:cubicBezTo>
                  <a:cubicBezTo>
                    <a:pt x="94567" y="79300"/>
                    <a:pt x="101975" y="71328"/>
                    <a:pt x="106913" y="66713"/>
                  </a:cubicBezTo>
                  <a:cubicBezTo>
                    <a:pt x="111851" y="62097"/>
                    <a:pt x="117530" y="65454"/>
                    <a:pt x="118765" y="60000"/>
                  </a:cubicBezTo>
                  <a:cubicBezTo>
                    <a:pt x="120000" y="54545"/>
                    <a:pt x="116049" y="41958"/>
                    <a:pt x="113827" y="33146"/>
                  </a:cubicBezTo>
                  <a:cubicBezTo>
                    <a:pt x="111604" y="24335"/>
                    <a:pt x="112098" y="7972"/>
                    <a:pt x="105925" y="6293"/>
                  </a:cubicBezTo>
                  <a:cubicBezTo>
                    <a:pt x="99753" y="4615"/>
                    <a:pt x="81481" y="18461"/>
                    <a:pt x="77283" y="23076"/>
                  </a:cubicBezTo>
                  <a:cubicBezTo>
                    <a:pt x="73086" y="27692"/>
                    <a:pt x="82222" y="36923"/>
                    <a:pt x="80246" y="34825"/>
                  </a:cubicBezTo>
                  <a:close/>
                </a:path>
              </a:pathLst>
            </a:custGeom>
            <a:gradFill>
              <a:gsLst>
                <a:gs pos="0">
                  <a:schemeClr val="dk2"/>
                </a:gs>
                <a:gs pos="100000">
                  <a:srgbClr val="767676"/>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06" name="Shape 2706"/>
            <p:cNvSpPr/>
            <p:nvPr/>
          </p:nvSpPr>
          <p:spPr>
            <a:xfrm>
              <a:off x="2807" y="2931"/>
              <a:ext cx="367" cy="225"/>
            </a:xfrm>
            <a:custGeom>
              <a:pathLst>
                <a:path extrusionOk="0" h="120000" w="120000">
                  <a:moveTo>
                    <a:pt x="5116" y="77714"/>
                  </a:moveTo>
                  <a:cubicBezTo>
                    <a:pt x="3953" y="91809"/>
                    <a:pt x="0" y="93714"/>
                    <a:pt x="6046" y="100571"/>
                  </a:cubicBezTo>
                  <a:cubicBezTo>
                    <a:pt x="12093" y="107428"/>
                    <a:pt x="28604" y="117714"/>
                    <a:pt x="41395" y="118857"/>
                  </a:cubicBezTo>
                  <a:cubicBezTo>
                    <a:pt x="54186" y="120000"/>
                    <a:pt x="75581" y="110857"/>
                    <a:pt x="83255" y="106666"/>
                  </a:cubicBezTo>
                  <a:cubicBezTo>
                    <a:pt x="90930" y="102476"/>
                    <a:pt x="82558" y="100190"/>
                    <a:pt x="87906" y="92952"/>
                  </a:cubicBezTo>
                  <a:cubicBezTo>
                    <a:pt x="93255" y="85714"/>
                    <a:pt x="111627" y="70476"/>
                    <a:pt x="115813" y="62476"/>
                  </a:cubicBezTo>
                  <a:cubicBezTo>
                    <a:pt x="120000" y="54476"/>
                    <a:pt x="118837" y="43809"/>
                    <a:pt x="113023" y="45714"/>
                  </a:cubicBezTo>
                  <a:cubicBezTo>
                    <a:pt x="107209" y="47619"/>
                    <a:pt x="86279" y="73523"/>
                    <a:pt x="80465" y="73142"/>
                  </a:cubicBezTo>
                  <a:cubicBezTo>
                    <a:pt x="74651" y="72761"/>
                    <a:pt x="82325" y="55619"/>
                    <a:pt x="78604" y="44190"/>
                  </a:cubicBezTo>
                  <a:cubicBezTo>
                    <a:pt x="74883" y="32761"/>
                    <a:pt x="69069" y="9142"/>
                    <a:pt x="58139" y="4571"/>
                  </a:cubicBezTo>
                  <a:cubicBezTo>
                    <a:pt x="47209" y="0"/>
                    <a:pt x="21860" y="4952"/>
                    <a:pt x="12558" y="16761"/>
                  </a:cubicBezTo>
                  <a:cubicBezTo>
                    <a:pt x="3255" y="28571"/>
                    <a:pt x="6279" y="63619"/>
                    <a:pt x="5116" y="77714"/>
                  </a:cubicBezTo>
                  <a:close/>
                </a:path>
              </a:pathLst>
            </a:custGeom>
            <a:gradFill>
              <a:gsLst>
                <a:gs pos="0">
                  <a:srgbClr val="8E9292"/>
                </a:gs>
                <a:gs pos="100000">
                  <a:srgbClr val="E8EEE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07" name="Shape 2707"/>
            <p:cNvGrpSpPr/>
            <p:nvPr/>
          </p:nvGrpSpPr>
          <p:grpSpPr>
            <a:xfrm rot="455340">
              <a:off x="2069" y="2347"/>
              <a:ext cx="519" cy="322"/>
              <a:chOff x="2159" y="2304"/>
              <a:chExt cx="727" cy="452"/>
            </a:xfrm>
          </p:grpSpPr>
          <p:sp>
            <p:nvSpPr>
              <p:cNvPr id="2708" name="Shape 2708"/>
              <p:cNvSpPr/>
              <p:nvPr/>
            </p:nvSpPr>
            <p:spPr>
              <a:xfrm>
                <a:off x="2159" y="2304"/>
                <a:ext cx="727" cy="451"/>
              </a:xfrm>
              <a:custGeom>
                <a:pathLst>
                  <a:path extrusionOk="0" h="120000" w="120000">
                    <a:moveTo>
                      <a:pt x="108971" y="94778"/>
                    </a:moveTo>
                    <a:cubicBezTo>
                      <a:pt x="97942" y="82300"/>
                      <a:pt x="50699" y="55486"/>
                      <a:pt x="37860" y="43805"/>
                    </a:cubicBezTo>
                    <a:cubicBezTo>
                      <a:pt x="25020" y="32123"/>
                      <a:pt x="30452" y="30796"/>
                      <a:pt x="31769" y="24159"/>
                    </a:cubicBezTo>
                    <a:cubicBezTo>
                      <a:pt x="33086" y="17522"/>
                      <a:pt x="46090" y="7699"/>
                      <a:pt x="45761" y="4247"/>
                    </a:cubicBezTo>
                    <a:cubicBezTo>
                      <a:pt x="45432" y="796"/>
                      <a:pt x="34074" y="0"/>
                      <a:pt x="29958" y="2920"/>
                    </a:cubicBezTo>
                    <a:cubicBezTo>
                      <a:pt x="25843" y="5840"/>
                      <a:pt x="23045" y="17522"/>
                      <a:pt x="21234" y="22566"/>
                    </a:cubicBezTo>
                    <a:cubicBezTo>
                      <a:pt x="19423" y="27610"/>
                      <a:pt x="21399" y="30530"/>
                      <a:pt x="19423" y="33982"/>
                    </a:cubicBezTo>
                    <a:cubicBezTo>
                      <a:pt x="17448" y="37433"/>
                      <a:pt x="9876" y="37699"/>
                      <a:pt x="8888" y="43805"/>
                    </a:cubicBezTo>
                    <a:cubicBezTo>
                      <a:pt x="7901" y="49911"/>
                      <a:pt x="13333" y="63451"/>
                      <a:pt x="13333" y="70884"/>
                    </a:cubicBezTo>
                    <a:cubicBezTo>
                      <a:pt x="13333" y="78318"/>
                      <a:pt x="10370" y="85752"/>
                      <a:pt x="8888" y="87876"/>
                    </a:cubicBezTo>
                    <a:cubicBezTo>
                      <a:pt x="7407" y="90000"/>
                      <a:pt x="5925" y="82035"/>
                      <a:pt x="4609" y="83628"/>
                    </a:cubicBezTo>
                    <a:cubicBezTo>
                      <a:pt x="3292" y="85221"/>
                      <a:pt x="0" y="93451"/>
                      <a:pt x="987" y="97699"/>
                    </a:cubicBezTo>
                    <a:cubicBezTo>
                      <a:pt x="1975" y="101946"/>
                      <a:pt x="6913" y="106725"/>
                      <a:pt x="10699" y="109115"/>
                    </a:cubicBezTo>
                    <a:cubicBezTo>
                      <a:pt x="14485" y="111504"/>
                      <a:pt x="21234" y="113097"/>
                      <a:pt x="23868" y="111769"/>
                    </a:cubicBezTo>
                    <a:cubicBezTo>
                      <a:pt x="26502" y="110442"/>
                      <a:pt x="26995" y="103274"/>
                      <a:pt x="26502" y="100619"/>
                    </a:cubicBezTo>
                    <a:cubicBezTo>
                      <a:pt x="26008" y="97964"/>
                      <a:pt x="21728" y="99292"/>
                      <a:pt x="21234" y="96371"/>
                    </a:cubicBezTo>
                    <a:cubicBezTo>
                      <a:pt x="20740" y="93451"/>
                      <a:pt x="21399" y="86814"/>
                      <a:pt x="23045" y="83628"/>
                    </a:cubicBezTo>
                    <a:cubicBezTo>
                      <a:pt x="24691" y="80442"/>
                      <a:pt x="29135" y="80707"/>
                      <a:pt x="30946" y="77787"/>
                    </a:cubicBezTo>
                    <a:cubicBezTo>
                      <a:pt x="32757" y="74867"/>
                      <a:pt x="27489" y="64513"/>
                      <a:pt x="33580" y="66637"/>
                    </a:cubicBezTo>
                    <a:cubicBezTo>
                      <a:pt x="39670" y="68761"/>
                      <a:pt x="56131" y="81769"/>
                      <a:pt x="67818" y="90530"/>
                    </a:cubicBezTo>
                    <a:cubicBezTo>
                      <a:pt x="79506" y="99292"/>
                      <a:pt x="96131" y="117876"/>
                      <a:pt x="103703" y="118938"/>
                    </a:cubicBezTo>
                    <a:cubicBezTo>
                      <a:pt x="111275" y="120000"/>
                      <a:pt x="120000" y="107256"/>
                      <a:pt x="108971" y="94778"/>
                    </a:cubicBezTo>
                    <a:close/>
                  </a:path>
                </a:pathLst>
              </a:custGeom>
              <a:gradFill>
                <a:gsLst>
                  <a:gs pos="0">
                    <a:schemeClr val="lt2"/>
                  </a:gs>
                  <a:gs pos="100000">
                    <a:srgbClr val="5A5A5A"/>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09" name="Shape 2709"/>
              <p:cNvSpPr/>
              <p:nvPr/>
            </p:nvSpPr>
            <p:spPr>
              <a:xfrm>
                <a:off x="2361" y="2481"/>
                <a:ext cx="495" cy="275"/>
              </a:xfrm>
              <a:custGeom>
                <a:pathLst>
                  <a:path extrusionOk="0" h="120000" w="120000">
                    <a:moveTo>
                      <a:pt x="11393" y="6109"/>
                    </a:moveTo>
                    <a:cubicBezTo>
                      <a:pt x="10909" y="8727"/>
                      <a:pt x="10909" y="13090"/>
                      <a:pt x="9939" y="16581"/>
                    </a:cubicBezTo>
                    <a:cubicBezTo>
                      <a:pt x="8969" y="20072"/>
                      <a:pt x="6787" y="25309"/>
                      <a:pt x="6060" y="28363"/>
                    </a:cubicBezTo>
                    <a:cubicBezTo>
                      <a:pt x="5333" y="31418"/>
                      <a:pt x="0" y="30981"/>
                      <a:pt x="4848" y="36218"/>
                    </a:cubicBezTo>
                    <a:cubicBezTo>
                      <a:pt x="9696" y="41454"/>
                      <a:pt x="20606" y="47127"/>
                      <a:pt x="35878" y="59781"/>
                    </a:cubicBezTo>
                    <a:cubicBezTo>
                      <a:pt x="51151" y="72436"/>
                      <a:pt x="82909" y="106036"/>
                      <a:pt x="96727" y="113018"/>
                    </a:cubicBezTo>
                    <a:cubicBezTo>
                      <a:pt x="110545" y="120000"/>
                      <a:pt x="117090" y="109090"/>
                      <a:pt x="118545" y="101672"/>
                    </a:cubicBezTo>
                    <a:cubicBezTo>
                      <a:pt x="120000" y="94254"/>
                      <a:pt x="119272" y="82909"/>
                      <a:pt x="105696" y="68945"/>
                    </a:cubicBezTo>
                    <a:cubicBezTo>
                      <a:pt x="92121" y="54981"/>
                      <a:pt x="50666" y="27927"/>
                      <a:pt x="37090" y="17890"/>
                    </a:cubicBezTo>
                    <a:cubicBezTo>
                      <a:pt x="23515" y="7854"/>
                      <a:pt x="27636" y="12654"/>
                      <a:pt x="23515" y="9600"/>
                    </a:cubicBezTo>
                    <a:cubicBezTo>
                      <a:pt x="19393" y="6545"/>
                      <a:pt x="14545" y="872"/>
                      <a:pt x="12606" y="436"/>
                    </a:cubicBezTo>
                    <a:cubicBezTo>
                      <a:pt x="10666" y="0"/>
                      <a:pt x="11878" y="3490"/>
                      <a:pt x="11393" y="6109"/>
                    </a:cubicBezTo>
                    <a:close/>
                  </a:path>
                </a:pathLst>
              </a:custGeom>
              <a:gradFill>
                <a:gsLst>
                  <a:gs pos="0">
                    <a:srgbClr val="46300F"/>
                  </a:gs>
                  <a:gs pos="100000">
                    <a:srgbClr val="986820"/>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10" name="Shape 2710"/>
              <p:cNvSpPr/>
              <p:nvPr/>
            </p:nvSpPr>
            <p:spPr>
              <a:xfrm>
                <a:off x="2275" y="2471"/>
                <a:ext cx="63" cy="63"/>
              </a:xfrm>
              <a:prstGeom prst="ellipse">
                <a:avLst/>
              </a:prstGeom>
              <a:solidFill>
                <a:srgbClr val="98682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sp>
          <p:nvSpPr>
            <p:cNvPr id="2711" name="Shape 2711"/>
            <p:cNvSpPr/>
            <p:nvPr/>
          </p:nvSpPr>
          <p:spPr>
            <a:xfrm>
              <a:off x="2250" y="2102"/>
              <a:ext cx="1211" cy="503"/>
            </a:xfrm>
            <a:custGeom>
              <a:pathLst>
                <a:path extrusionOk="0" h="120000" w="120000">
                  <a:moveTo>
                    <a:pt x="54455" y="1908"/>
                  </a:moveTo>
                  <a:cubicBezTo>
                    <a:pt x="52772" y="4294"/>
                    <a:pt x="55643" y="15984"/>
                    <a:pt x="54455" y="19324"/>
                  </a:cubicBezTo>
                  <a:cubicBezTo>
                    <a:pt x="53168" y="22425"/>
                    <a:pt x="53168" y="10497"/>
                    <a:pt x="47227" y="20994"/>
                  </a:cubicBezTo>
                  <a:cubicBezTo>
                    <a:pt x="41386" y="31491"/>
                    <a:pt x="24356" y="70854"/>
                    <a:pt x="19009" y="82067"/>
                  </a:cubicBezTo>
                  <a:cubicBezTo>
                    <a:pt x="13564" y="93280"/>
                    <a:pt x="16039" y="87793"/>
                    <a:pt x="14752" y="88270"/>
                  </a:cubicBezTo>
                  <a:cubicBezTo>
                    <a:pt x="13564" y="88747"/>
                    <a:pt x="12772" y="84214"/>
                    <a:pt x="11386" y="84691"/>
                  </a:cubicBezTo>
                  <a:cubicBezTo>
                    <a:pt x="10000" y="85168"/>
                    <a:pt x="8316" y="90178"/>
                    <a:pt x="6534" y="91848"/>
                  </a:cubicBezTo>
                  <a:cubicBezTo>
                    <a:pt x="4752" y="93518"/>
                    <a:pt x="1683" y="92326"/>
                    <a:pt x="891" y="94711"/>
                  </a:cubicBezTo>
                  <a:cubicBezTo>
                    <a:pt x="0" y="96858"/>
                    <a:pt x="396" y="103777"/>
                    <a:pt x="1188" y="105447"/>
                  </a:cubicBezTo>
                  <a:cubicBezTo>
                    <a:pt x="1980" y="107355"/>
                    <a:pt x="4356" y="105924"/>
                    <a:pt x="5742" y="104731"/>
                  </a:cubicBezTo>
                  <a:cubicBezTo>
                    <a:pt x="7128" y="103538"/>
                    <a:pt x="7623" y="97097"/>
                    <a:pt x="9900" y="98290"/>
                  </a:cubicBezTo>
                  <a:cubicBezTo>
                    <a:pt x="12178" y="99721"/>
                    <a:pt x="17623" y="112842"/>
                    <a:pt x="19306" y="113081"/>
                  </a:cubicBezTo>
                  <a:cubicBezTo>
                    <a:pt x="20990" y="113320"/>
                    <a:pt x="19108" y="104970"/>
                    <a:pt x="20099" y="99721"/>
                  </a:cubicBezTo>
                  <a:cubicBezTo>
                    <a:pt x="21089" y="94711"/>
                    <a:pt x="20693" y="92326"/>
                    <a:pt x="25148" y="82544"/>
                  </a:cubicBezTo>
                  <a:cubicBezTo>
                    <a:pt x="29702" y="72763"/>
                    <a:pt x="38316" y="43658"/>
                    <a:pt x="47227" y="41033"/>
                  </a:cubicBezTo>
                  <a:cubicBezTo>
                    <a:pt x="56237" y="38648"/>
                    <a:pt x="69603" y="54870"/>
                    <a:pt x="79306" y="67276"/>
                  </a:cubicBezTo>
                  <a:cubicBezTo>
                    <a:pt x="89009" y="79681"/>
                    <a:pt x="99702" y="112365"/>
                    <a:pt x="105346" y="116182"/>
                  </a:cubicBezTo>
                  <a:cubicBezTo>
                    <a:pt x="110990" y="120000"/>
                    <a:pt x="110594" y="99005"/>
                    <a:pt x="112970" y="89940"/>
                  </a:cubicBezTo>
                  <a:cubicBezTo>
                    <a:pt x="115346" y="80874"/>
                    <a:pt x="118811" y="70854"/>
                    <a:pt x="119405" y="62027"/>
                  </a:cubicBezTo>
                  <a:cubicBezTo>
                    <a:pt x="120000" y="53200"/>
                    <a:pt x="117227" y="38409"/>
                    <a:pt x="116237" y="37455"/>
                  </a:cubicBezTo>
                  <a:cubicBezTo>
                    <a:pt x="115247" y="36500"/>
                    <a:pt x="115544" y="46043"/>
                    <a:pt x="113663" y="55825"/>
                  </a:cubicBezTo>
                  <a:cubicBezTo>
                    <a:pt x="111782" y="65606"/>
                    <a:pt x="107425" y="92326"/>
                    <a:pt x="105049" y="96620"/>
                  </a:cubicBezTo>
                  <a:cubicBezTo>
                    <a:pt x="102673" y="100914"/>
                    <a:pt x="105049" y="94950"/>
                    <a:pt x="99504" y="82067"/>
                  </a:cubicBezTo>
                  <a:cubicBezTo>
                    <a:pt x="93960" y="69184"/>
                    <a:pt x="77821" y="29821"/>
                    <a:pt x="71782" y="19324"/>
                  </a:cubicBezTo>
                  <a:cubicBezTo>
                    <a:pt x="65742" y="8827"/>
                    <a:pt x="65049" y="21948"/>
                    <a:pt x="63465" y="19324"/>
                  </a:cubicBezTo>
                  <a:cubicBezTo>
                    <a:pt x="61881" y="16461"/>
                    <a:pt x="63861" y="5725"/>
                    <a:pt x="62376" y="2862"/>
                  </a:cubicBezTo>
                  <a:cubicBezTo>
                    <a:pt x="60891" y="0"/>
                    <a:pt x="56039" y="2147"/>
                    <a:pt x="54455" y="1908"/>
                  </a:cubicBezTo>
                  <a:close/>
                </a:path>
              </a:pathLst>
            </a:custGeom>
            <a:gradFill>
              <a:gsLst>
                <a:gs pos="0">
                  <a:srgbClr val="A5826A"/>
                </a:gs>
                <a:gs pos="100000">
                  <a:srgbClr val="C5A074"/>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12" name="Shape 2712"/>
            <p:cNvGrpSpPr/>
            <p:nvPr/>
          </p:nvGrpSpPr>
          <p:grpSpPr>
            <a:xfrm>
              <a:off x="2457" y="1420"/>
              <a:ext cx="805" cy="719"/>
              <a:chOff x="1743" y="963"/>
              <a:chExt cx="1127" cy="1006"/>
            </a:xfrm>
          </p:grpSpPr>
          <p:grpSp>
            <p:nvGrpSpPr>
              <p:cNvPr id="2713" name="Shape 2713"/>
              <p:cNvGrpSpPr/>
              <p:nvPr/>
            </p:nvGrpSpPr>
            <p:grpSpPr>
              <a:xfrm>
                <a:off x="1743" y="963"/>
                <a:ext cx="1127" cy="1006"/>
                <a:chOff x="855" y="911"/>
                <a:chExt cx="1127" cy="1006"/>
              </a:xfrm>
            </p:grpSpPr>
            <p:sp>
              <p:nvSpPr>
                <p:cNvPr id="2714" name="Shape 2714"/>
                <p:cNvSpPr/>
                <p:nvPr/>
              </p:nvSpPr>
              <p:spPr>
                <a:xfrm>
                  <a:off x="1788" y="1498"/>
                  <a:ext cx="194" cy="227"/>
                </a:xfrm>
                <a:custGeom>
                  <a:pathLst>
                    <a:path extrusionOk="0" h="120000" w="120000">
                      <a:moveTo>
                        <a:pt x="24123" y="15263"/>
                      </a:moveTo>
                      <a:cubicBezTo>
                        <a:pt x="38350" y="0"/>
                        <a:pt x="77938" y="8421"/>
                        <a:pt x="93402" y="15263"/>
                      </a:cubicBezTo>
                      <a:cubicBezTo>
                        <a:pt x="108865" y="22105"/>
                        <a:pt x="120000" y="42631"/>
                        <a:pt x="118144" y="57368"/>
                      </a:cubicBezTo>
                      <a:cubicBezTo>
                        <a:pt x="116288" y="72105"/>
                        <a:pt x="101443" y="95789"/>
                        <a:pt x="83505" y="103684"/>
                      </a:cubicBezTo>
                      <a:cubicBezTo>
                        <a:pt x="65567" y="111578"/>
                        <a:pt x="18556" y="119999"/>
                        <a:pt x="9278" y="105789"/>
                      </a:cubicBezTo>
                      <a:cubicBezTo>
                        <a:pt x="0" y="91578"/>
                        <a:pt x="9896" y="30526"/>
                        <a:pt x="24123" y="15263"/>
                      </a:cubicBezTo>
                      <a:close/>
                    </a:path>
                  </a:pathLst>
                </a:custGeom>
                <a:gradFill>
                  <a:gsLst>
                    <a:gs pos="0">
                      <a:srgbClr val="C7A275"/>
                    </a:gs>
                    <a:gs pos="100000">
                      <a:srgbClr val="A78069"/>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15" name="Shape 2715"/>
                <p:cNvGrpSpPr/>
                <p:nvPr/>
              </p:nvGrpSpPr>
              <p:grpSpPr>
                <a:xfrm>
                  <a:off x="855" y="911"/>
                  <a:ext cx="1036" cy="1006"/>
                  <a:chOff x="1259" y="1131"/>
                  <a:chExt cx="1036" cy="1006"/>
                </a:xfrm>
              </p:grpSpPr>
              <p:sp>
                <p:nvSpPr>
                  <p:cNvPr id="2716" name="Shape 2716"/>
                  <p:cNvSpPr/>
                  <p:nvPr/>
                </p:nvSpPr>
                <p:spPr>
                  <a:xfrm>
                    <a:off x="1259" y="1619"/>
                    <a:ext cx="200" cy="234"/>
                  </a:xfrm>
                  <a:custGeom>
                    <a:pathLst>
                      <a:path extrusionOk="0" h="120000" w="120000">
                        <a:moveTo>
                          <a:pt x="101400" y="10723"/>
                        </a:moveTo>
                        <a:cubicBezTo>
                          <a:pt x="88800" y="11234"/>
                          <a:pt x="57600" y="8680"/>
                          <a:pt x="41400" y="16851"/>
                        </a:cubicBezTo>
                        <a:cubicBezTo>
                          <a:pt x="25200" y="25021"/>
                          <a:pt x="6000" y="44936"/>
                          <a:pt x="3000" y="59744"/>
                        </a:cubicBezTo>
                        <a:cubicBezTo>
                          <a:pt x="0" y="74553"/>
                          <a:pt x="9600" y="97021"/>
                          <a:pt x="24600" y="106723"/>
                        </a:cubicBezTo>
                        <a:cubicBezTo>
                          <a:pt x="39600" y="116425"/>
                          <a:pt x="76800" y="119489"/>
                          <a:pt x="91800" y="118978"/>
                        </a:cubicBezTo>
                        <a:cubicBezTo>
                          <a:pt x="106800" y="118468"/>
                          <a:pt x="111600" y="120000"/>
                          <a:pt x="115800" y="102638"/>
                        </a:cubicBezTo>
                        <a:cubicBezTo>
                          <a:pt x="120000" y="85276"/>
                          <a:pt x="119400" y="29617"/>
                          <a:pt x="115800" y="14808"/>
                        </a:cubicBezTo>
                        <a:cubicBezTo>
                          <a:pt x="112200" y="0"/>
                          <a:pt x="114000" y="9702"/>
                          <a:pt x="101400" y="10723"/>
                        </a:cubicBezTo>
                        <a:close/>
                      </a:path>
                    </a:pathLst>
                  </a:custGeom>
                  <a:gradFill>
                    <a:gsLst>
                      <a:gs pos="0">
                        <a:srgbClr val="C7A275"/>
                      </a:gs>
                      <a:gs pos="100000">
                        <a:srgbClr val="A78069"/>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17" name="Shape 2717"/>
                  <p:cNvSpPr/>
                  <p:nvPr/>
                </p:nvSpPr>
                <p:spPr>
                  <a:xfrm>
                    <a:off x="1434" y="1131"/>
                    <a:ext cx="861" cy="1006"/>
                  </a:xfrm>
                  <a:custGeom>
                    <a:pathLst>
                      <a:path extrusionOk="0" h="120000" w="120000">
                        <a:moveTo>
                          <a:pt x="278" y="68827"/>
                        </a:moveTo>
                        <a:cubicBezTo>
                          <a:pt x="418" y="71451"/>
                          <a:pt x="0" y="83737"/>
                          <a:pt x="1393" y="89821"/>
                        </a:cubicBezTo>
                        <a:cubicBezTo>
                          <a:pt x="2787" y="95904"/>
                          <a:pt x="4041" y="100795"/>
                          <a:pt x="8641" y="105089"/>
                        </a:cubicBezTo>
                        <a:cubicBezTo>
                          <a:pt x="13240" y="109383"/>
                          <a:pt x="17003" y="113677"/>
                          <a:pt x="28710" y="115586"/>
                        </a:cubicBezTo>
                        <a:cubicBezTo>
                          <a:pt x="40418" y="117495"/>
                          <a:pt x="65923" y="120000"/>
                          <a:pt x="78885" y="116540"/>
                        </a:cubicBezTo>
                        <a:cubicBezTo>
                          <a:pt x="91846" y="113081"/>
                          <a:pt x="99512" y="107475"/>
                          <a:pt x="106202" y="94592"/>
                        </a:cubicBezTo>
                        <a:cubicBezTo>
                          <a:pt x="112891" y="81709"/>
                          <a:pt x="120000" y="53677"/>
                          <a:pt x="119024" y="39244"/>
                        </a:cubicBezTo>
                        <a:cubicBezTo>
                          <a:pt x="118048" y="24811"/>
                          <a:pt x="114425" y="14314"/>
                          <a:pt x="100069" y="8230"/>
                        </a:cubicBezTo>
                        <a:cubicBezTo>
                          <a:pt x="85714" y="2147"/>
                          <a:pt x="48780" y="0"/>
                          <a:pt x="33170" y="2982"/>
                        </a:cubicBezTo>
                        <a:cubicBezTo>
                          <a:pt x="17560" y="5964"/>
                          <a:pt x="11289" y="14552"/>
                          <a:pt x="5853" y="26361"/>
                        </a:cubicBezTo>
                        <a:cubicBezTo>
                          <a:pt x="418" y="38170"/>
                          <a:pt x="1533" y="66799"/>
                          <a:pt x="836" y="74075"/>
                        </a:cubicBezTo>
                        <a:cubicBezTo>
                          <a:pt x="139" y="81351"/>
                          <a:pt x="139" y="66202"/>
                          <a:pt x="278" y="68827"/>
                        </a:cubicBezTo>
                        <a:close/>
                      </a:path>
                    </a:pathLst>
                  </a:custGeom>
                  <a:gradFill>
                    <a:gsLst>
                      <a:gs pos="0">
                        <a:srgbClr val="C7A275"/>
                      </a:gs>
                      <a:gs pos="100000">
                        <a:srgbClr val="A78069"/>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2718" name="Shape 2718"/>
              <p:cNvGrpSpPr/>
              <p:nvPr/>
            </p:nvGrpSpPr>
            <p:grpSpPr>
              <a:xfrm>
                <a:off x="1956" y="1389"/>
                <a:ext cx="711" cy="222"/>
                <a:chOff x="1956" y="1381"/>
                <a:chExt cx="711" cy="222"/>
              </a:xfrm>
            </p:grpSpPr>
            <p:grpSp>
              <p:nvGrpSpPr>
                <p:cNvPr id="2719" name="Shape 2719"/>
                <p:cNvGrpSpPr/>
                <p:nvPr/>
              </p:nvGrpSpPr>
              <p:grpSpPr>
                <a:xfrm>
                  <a:off x="1971" y="1411"/>
                  <a:ext cx="656" cy="192"/>
                  <a:chOff x="1971" y="1415"/>
                  <a:chExt cx="656" cy="192"/>
                </a:xfrm>
              </p:grpSpPr>
              <p:sp>
                <p:nvSpPr>
                  <p:cNvPr id="2720" name="Shape 2720"/>
                  <p:cNvSpPr/>
                  <p:nvPr/>
                </p:nvSpPr>
                <p:spPr>
                  <a:xfrm>
                    <a:off x="2476" y="1464"/>
                    <a:ext cx="151" cy="144"/>
                  </a:xfrm>
                  <a:prstGeom prst="ellipse">
                    <a:avLst/>
                  </a:prstGeom>
                  <a:gradFill>
                    <a:gsLst>
                      <a:gs pos="0">
                        <a:srgbClr val="F5F6F4"/>
                      </a:gs>
                      <a:gs pos="100000">
                        <a:srgbClr val="E6E7E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21" name="Shape 2721"/>
                  <p:cNvSpPr/>
                  <p:nvPr/>
                </p:nvSpPr>
                <p:spPr>
                  <a:xfrm>
                    <a:off x="1971" y="1415"/>
                    <a:ext cx="151" cy="144"/>
                  </a:xfrm>
                  <a:prstGeom prst="ellipse">
                    <a:avLst/>
                  </a:prstGeom>
                  <a:gradFill>
                    <a:gsLst>
                      <a:gs pos="0">
                        <a:srgbClr val="F5F6F4"/>
                      </a:gs>
                      <a:gs pos="100000">
                        <a:srgbClr val="E6E7E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22" name="Shape 2722"/>
                  <p:cNvSpPr/>
                  <p:nvPr/>
                </p:nvSpPr>
                <p:spPr>
                  <a:xfrm>
                    <a:off x="2531" y="1519"/>
                    <a:ext cx="47" cy="47"/>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23" name="Shape 2723"/>
                  <p:cNvSpPr/>
                  <p:nvPr/>
                </p:nvSpPr>
                <p:spPr>
                  <a:xfrm>
                    <a:off x="2028" y="1472"/>
                    <a:ext cx="47" cy="47"/>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sp>
              <p:nvSpPr>
                <p:cNvPr id="2724" name="Shape 2724"/>
                <p:cNvSpPr/>
                <p:nvPr/>
              </p:nvSpPr>
              <p:spPr>
                <a:xfrm>
                  <a:off x="2411" y="1421"/>
                  <a:ext cx="256" cy="73"/>
                </a:xfrm>
                <a:custGeom>
                  <a:pathLst>
                    <a:path extrusionOk="0" h="120000" w="120000">
                      <a:moveTo>
                        <a:pt x="6070" y="30810"/>
                      </a:moveTo>
                      <a:cubicBezTo>
                        <a:pt x="0" y="47027"/>
                        <a:pt x="9805" y="97297"/>
                        <a:pt x="19143" y="108648"/>
                      </a:cubicBezTo>
                      <a:cubicBezTo>
                        <a:pt x="28482" y="120000"/>
                        <a:pt x="45758" y="118378"/>
                        <a:pt x="62101" y="102162"/>
                      </a:cubicBezTo>
                      <a:cubicBezTo>
                        <a:pt x="78443" y="85945"/>
                        <a:pt x="120000" y="22702"/>
                        <a:pt x="118132" y="11351"/>
                      </a:cubicBezTo>
                      <a:cubicBezTo>
                        <a:pt x="116264" y="0"/>
                        <a:pt x="69571" y="34054"/>
                        <a:pt x="50894" y="37297"/>
                      </a:cubicBezTo>
                      <a:cubicBezTo>
                        <a:pt x="32217" y="40540"/>
                        <a:pt x="15408" y="32432"/>
                        <a:pt x="6070" y="3081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5" name="Shape 2725"/>
                <p:cNvSpPr/>
                <p:nvPr/>
              </p:nvSpPr>
              <p:spPr>
                <a:xfrm>
                  <a:off x="1956" y="1381"/>
                  <a:ext cx="239" cy="76"/>
                </a:xfrm>
                <a:custGeom>
                  <a:pathLst>
                    <a:path extrusionOk="0" h="120000" w="120000">
                      <a:moveTo>
                        <a:pt x="3500" y="4675"/>
                      </a:moveTo>
                      <a:cubicBezTo>
                        <a:pt x="0" y="9350"/>
                        <a:pt x="22000" y="60779"/>
                        <a:pt x="37500" y="79480"/>
                      </a:cubicBezTo>
                      <a:cubicBezTo>
                        <a:pt x="53000" y="98181"/>
                        <a:pt x="83500" y="113766"/>
                        <a:pt x="95500" y="116883"/>
                      </a:cubicBezTo>
                      <a:cubicBezTo>
                        <a:pt x="107500" y="120000"/>
                        <a:pt x="107000" y="107532"/>
                        <a:pt x="109500" y="98181"/>
                      </a:cubicBezTo>
                      <a:cubicBezTo>
                        <a:pt x="112000" y="88831"/>
                        <a:pt x="120000" y="68571"/>
                        <a:pt x="111500" y="60779"/>
                      </a:cubicBezTo>
                      <a:cubicBezTo>
                        <a:pt x="103000" y="52987"/>
                        <a:pt x="75000" y="65454"/>
                        <a:pt x="57500" y="54545"/>
                      </a:cubicBezTo>
                      <a:cubicBezTo>
                        <a:pt x="40000" y="43636"/>
                        <a:pt x="7000" y="0"/>
                        <a:pt x="3500" y="4675"/>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sp>
          <p:nvSpPr>
            <p:cNvPr id="2726" name="Shape 2726"/>
            <p:cNvSpPr/>
            <p:nvPr/>
          </p:nvSpPr>
          <p:spPr>
            <a:xfrm>
              <a:off x="2489" y="1335"/>
              <a:ext cx="820" cy="605"/>
            </a:xfrm>
            <a:custGeom>
              <a:pathLst>
                <a:path extrusionOk="0" h="120000" w="120000">
                  <a:moveTo>
                    <a:pt x="50443" y="1698"/>
                  </a:moveTo>
                  <a:cubicBezTo>
                    <a:pt x="40731" y="3396"/>
                    <a:pt x="35509" y="17264"/>
                    <a:pt x="30809" y="18113"/>
                  </a:cubicBezTo>
                  <a:cubicBezTo>
                    <a:pt x="26109" y="18962"/>
                    <a:pt x="26109" y="9056"/>
                    <a:pt x="22454" y="6792"/>
                  </a:cubicBezTo>
                  <a:cubicBezTo>
                    <a:pt x="18798" y="4528"/>
                    <a:pt x="9712" y="3537"/>
                    <a:pt x="9086" y="4528"/>
                  </a:cubicBezTo>
                  <a:cubicBezTo>
                    <a:pt x="8459" y="5518"/>
                    <a:pt x="16710" y="9905"/>
                    <a:pt x="18694" y="12452"/>
                  </a:cubicBezTo>
                  <a:cubicBezTo>
                    <a:pt x="20678" y="15000"/>
                    <a:pt x="20574" y="17122"/>
                    <a:pt x="20783" y="19811"/>
                  </a:cubicBezTo>
                  <a:cubicBezTo>
                    <a:pt x="20992" y="22500"/>
                    <a:pt x="22976" y="26037"/>
                    <a:pt x="19947" y="28867"/>
                  </a:cubicBezTo>
                  <a:cubicBezTo>
                    <a:pt x="16919" y="31698"/>
                    <a:pt x="5639" y="29858"/>
                    <a:pt x="2819" y="36792"/>
                  </a:cubicBezTo>
                  <a:cubicBezTo>
                    <a:pt x="0" y="43726"/>
                    <a:pt x="2297" y="66226"/>
                    <a:pt x="3237" y="70188"/>
                  </a:cubicBezTo>
                  <a:cubicBezTo>
                    <a:pt x="4177" y="74150"/>
                    <a:pt x="6370" y="64103"/>
                    <a:pt x="8668" y="61132"/>
                  </a:cubicBezTo>
                  <a:cubicBezTo>
                    <a:pt x="10966" y="58160"/>
                    <a:pt x="16501" y="51792"/>
                    <a:pt x="17023" y="52641"/>
                  </a:cubicBezTo>
                  <a:cubicBezTo>
                    <a:pt x="17545" y="53490"/>
                    <a:pt x="12741" y="60141"/>
                    <a:pt x="12010" y="66226"/>
                  </a:cubicBezTo>
                  <a:cubicBezTo>
                    <a:pt x="11279" y="72311"/>
                    <a:pt x="11383" y="87311"/>
                    <a:pt x="12428" y="89433"/>
                  </a:cubicBezTo>
                  <a:cubicBezTo>
                    <a:pt x="13472" y="91556"/>
                    <a:pt x="13368" y="84764"/>
                    <a:pt x="18276" y="79245"/>
                  </a:cubicBezTo>
                  <a:cubicBezTo>
                    <a:pt x="23185" y="73726"/>
                    <a:pt x="38642" y="57452"/>
                    <a:pt x="41671" y="56037"/>
                  </a:cubicBezTo>
                  <a:cubicBezTo>
                    <a:pt x="44699" y="54622"/>
                    <a:pt x="37389" y="66367"/>
                    <a:pt x="36240" y="70754"/>
                  </a:cubicBezTo>
                  <a:cubicBezTo>
                    <a:pt x="35091" y="75141"/>
                    <a:pt x="34778" y="79386"/>
                    <a:pt x="34569" y="82641"/>
                  </a:cubicBezTo>
                  <a:cubicBezTo>
                    <a:pt x="34360" y="85896"/>
                    <a:pt x="34464" y="88301"/>
                    <a:pt x="34986" y="90000"/>
                  </a:cubicBezTo>
                  <a:cubicBezTo>
                    <a:pt x="35509" y="91698"/>
                    <a:pt x="36866" y="93679"/>
                    <a:pt x="37911" y="92830"/>
                  </a:cubicBezTo>
                  <a:cubicBezTo>
                    <a:pt x="38955" y="91981"/>
                    <a:pt x="37597" y="90141"/>
                    <a:pt x="41253" y="84905"/>
                  </a:cubicBezTo>
                  <a:cubicBezTo>
                    <a:pt x="44908" y="79669"/>
                    <a:pt x="56605" y="63396"/>
                    <a:pt x="59634" y="61132"/>
                  </a:cubicBezTo>
                  <a:cubicBezTo>
                    <a:pt x="62663" y="58867"/>
                    <a:pt x="58067" y="66650"/>
                    <a:pt x="59216" y="71320"/>
                  </a:cubicBezTo>
                  <a:cubicBezTo>
                    <a:pt x="60365" y="75990"/>
                    <a:pt x="64543" y="89009"/>
                    <a:pt x="66736" y="89433"/>
                  </a:cubicBezTo>
                  <a:cubicBezTo>
                    <a:pt x="68929" y="89858"/>
                    <a:pt x="70078" y="78113"/>
                    <a:pt x="72584" y="74150"/>
                  </a:cubicBezTo>
                  <a:cubicBezTo>
                    <a:pt x="75091" y="70188"/>
                    <a:pt x="78851" y="63254"/>
                    <a:pt x="81775" y="65660"/>
                  </a:cubicBezTo>
                  <a:cubicBezTo>
                    <a:pt x="84699" y="68066"/>
                    <a:pt x="87415" y="86179"/>
                    <a:pt x="90130" y="88301"/>
                  </a:cubicBezTo>
                  <a:cubicBezTo>
                    <a:pt x="92845" y="90424"/>
                    <a:pt x="97336" y="74009"/>
                    <a:pt x="98067" y="78679"/>
                  </a:cubicBezTo>
                  <a:cubicBezTo>
                    <a:pt x="98798" y="83349"/>
                    <a:pt x="93785" y="112075"/>
                    <a:pt x="94308" y="116037"/>
                  </a:cubicBezTo>
                  <a:cubicBezTo>
                    <a:pt x="94830" y="120000"/>
                    <a:pt x="99634" y="104575"/>
                    <a:pt x="101409" y="102452"/>
                  </a:cubicBezTo>
                  <a:cubicBezTo>
                    <a:pt x="103185" y="100330"/>
                    <a:pt x="103394" y="103018"/>
                    <a:pt x="104751" y="103584"/>
                  </a:cubicBezTo>
                  <a:cubicBezTo>
                    <a:pt x="106109" y="104150"/>
                    <a:pt x="108825" y="106132"/>
                    <a:pt x="109765" y="105849"/>
                  </a:cubicBezTo>
                  <a:cubicBezTo>
                    <a:pt x="110704" y="105566"/>
                    <a:pt x="109033" y="111933"/>
                    <a:pt x="110182" y="101886"/>
                  </a:cubicBezTo>
                  <a:cubicBezTo>
                    <a:pt x="111331" y="91839"/>
                    <a:pt x="120000" y="60990"/>
                    <a:pt x="116449" y="45283"/>
                  </a:cubicBezTo>
                  <a:cubicBezTo>
                    <a:pt x="112898" y="29575"/>
                    <a:pt x="100052" y="14858"/>
                    <a:pt x="88877" y="7924"/>
                  </a:cubicBezTo>
                  <a:cubicBezTo>
                    <a:pt x="77702" y="990"/>
                    <a:pt x="60156" y="0"/>
                    <a:pt x="50443" y="1698"/>
                  </a:cubicBezTo>
                  <a:close/>
                </a:path>
              </a:pathLst>
            </a:custGeom>
            <a:gradFill>
              <a:gsLst>
                <a:gs pos="0">
                  <a:srgbClr val="321A04"/>
                </a:gs>
                <a:gs pos="100000">
                  <a:srgbClr val="000000"/>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27" name="Shape 2727"/>
            <p:cNvGrpSpPr/>
            <p:nvPr/>
          </p:nvGrpSpPr>
          <p:grpSpPr>
            <a:xfrm>
              <a:off x="2730" y="1920"/>
              <a:ext cx="277" cy="139"/>
              <a:chOff x="2170" y="1651"/>
              <a:chExt cx="388" cy="194"/>
            </a:xfrm>
          </p:grpSpPr>
          <p:sp>
            <p:nvSpPr>
              <p:cNvPr id="2728" name="Shape 2728"/>
              <p:cNvSpPr/>
              <p:nvPr/>
            </p:nvSpPr>
            <p:spPr>
              <a:xfrm>
                <a:off x="2432" y="1703"/>
                <a:ext cx="125" cy="123"/>
              </a:xfrm>
              <a:custGeom>
                <a:pathLst>
                  <a:path extrusionOk="0" h="120000" w="120000">
                    <a:moveTo>
                      <a:pt x="2857" y="59032"/>
                    </a:moveTo>
                    <a:cubicBezTo>
                      <a:pt x="0" y="77419"/>
                      <a:pt x="26666" y="106451"/>
                      <a:pt x="44761" y="113225"/>
                    </a:cubicBezTo>
                    <a:cubicBezTo>
                      <a:pt x="62857" y="120000"/>
                      <a:pt x="99047" y="113225"/>
                      <a:pt x="109523" y="101612"/>
                    </a:cubicBezTo>
                    <a:cubicBezTo>
                      <a:pt x="120000" y="90000"/>
                      <a:pt x="117142" y="60000"/>
                      <a:pt x="109523" y="43548"/>
                    </a:cubicBezTo>
                    <a:cubicBezTo>
                      <a:pt x="101904" y="27096"/>
                      <a:pt x="80000" y="0"/>
                      <a:pt x="63809" y="967"/>
                    </a:cubicBezTo>
                    <a:cubicBezTo>
                      <a:pt x="47619" y="1935"/>
                      <a:pt x="5714" y="40645"/>
                      <a:pt x="2857" y="59032"/>
                    </a:cubicBezTo>
                    <a:close/>
                  </a:path>
                </a:pathLst>
              </a:custGeom>
              <a:gradFill>
                <a:gsLst>
                  <a:gs pos="0">
                    <a:srgbClr val="A51914"/>
                  </a:gs>
                  <a:gs pos="100000">
                    <a:srgbClr val="4C0C09"/>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9" name="Shape 2729"/>
              <p:cNvSpPr/>
              <p:nvPr/>
            </p:nvSpPr>
            <p:spPr>
              <a:xfrm>
                <a:off x="2170" y="1651"/>
                <a:ext cx="362" cy="194"/>
              </a:xfrm>
              <a:custGeom>
                <a:pathLst>
                  <a:path extrusionOk="0" h="120000" w="120000">
                    <a:moveTo>
                      <a:pt x="1983" y="107010"/>
                    </a:moveTo>
                    <a:cubicBezTo>
                      <a:pt x="3966" y="103917"/>
                      <a:pt x="27438" y="108247"/>
                      <a:pt x="41652" y="99587"/>
                    </a:cubicBezTo>
                    <a:cubicBezTo>
                      <a:pt x="55867" y="90927"/>
                      <a:pt x="75041" y="71752"/>
                      <a:pt x="87933" y="55051"/>
                    </a:cubicBezTo>
                    <a:cubicBezTo>
                      <a:pt x="100826" y="38350"/>
                      <a:pt x="116694" y="0"/>
                      <a:pt x="118347" y="618"/>
                    </a:cubicBezTo>
                    <a:cubicBezTo>
                      <a:pt x="120000" y="1237"/>
                      <a:pt x="107438" y="42061"/>
                      <a:pt x="98512" y="57525"/>
                    </a:cubicBezTo>
                    <a:cubicBezTo>
                      <a:pt x="89586" y="72989"/>
                      <a:pt x="77024" y="82268"/>
                      <a:pt x="65454" y="92164"/>
                    </a:cubicBezTo>
                    <a:cubicBezTo>
                      <a:pt x="53884" y="102061"/>
                      <a:pt x="40661" y="113814"/>
                      <a:pt x="29752" y="116907"/>
                    </a:cubicBezTo>
                    <a:cubicBezTo>
                      <a:pt x="18842" y="120000"/>
                      <a:pt x="0" y="110103"/>
                      <a:pt x="1983" y="10701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730" name="Shape 2730"/>
            <p:cNvSpPr/>
            <p:nvPr/>
          </p:nvSpPr>
          <p:spPr>
            <a:xfrm>
              <a:off x="2757" y="1842"/>
              <a:ext cx="138" cy="130"/>
            </a:xfrm>
            <a:custGeom>
              <a:pathLst>
                <a:path extrusionOk="0" h="120000" w="120000">
                  <a:moveTo>
                    <a:pt x="22268" y="15824"/>
                  </a:moveTo>
                  <a:cubicBezTo>
                    <a:pt x="22886" y="15164"/>
                    <a:pt x="42061" y="1318"/>
                    <a:pt x="39587" y="3956"/>
                  </a:cubicBezTo>
                  <a:cubicBezTo>
                    <a:pt x="37113" y="6593"/>
                    <a:pt x="11134" y="18461"/>
                    <a:pt x="6185" y="31648"/>
                  </a:cubicBezTo>
                  <a:cubicBezTo>
                    <a:pt x="1237" y="44835"/>
                    <a:pt x="2474" y="69230"/>
                    <a:pt x="9896" y="83076"/>
                  </a:cubicBezTo>
                  <a:cubicBezTo>
                    <a:pt x="17319" y="96923"/>
                    <a:pt x="35257" y="109450"/>
                    <a:pt x="49484" y="114725"/>
                  </a:cubicBezTo>
                  <a:cubicBezTo>
                    <a:pt x="63711" y="120000"/>
                    <a:pt x="85360" y="119340"/>
                    <a:pt x="96494" y="114725"/>
                  </a:cubicBezTo>
                  <a:cubicBezTo>
                    <a:pt x="107628" y="110109"/>
                    <a:pt x="117525" y="90989"/>
                    <a:pt x="118762" y="88351"/>
                  </a:cubicBezTo>
                  <a:cubicBezTo>
                    <a:pt x="120000" y="85714"/>
                    <a:pt x="110721" y="95604"/>
                    <a:pt x="103917" y="100219"/>
                  </a:cubicBezTo>
                  <a:cubicBezTo>
                    <a:pt x="97113" y="104835"/>
                    <a:pt x="86597" y="113406"/>
                    <a:pt x="76701" y="114725"/>
                  </a:cubicBezTo>
                  <a:cubicBezTo>
                    <a:pt x="66804" y="116043"/>
                    <a:pt x="53195" y="111428"/>
                    <a:pt x="44536" y="109450"/>
                  </a:cubicBezTo>
                  <a:cubicBezTo>
                    <a:pt x="35876" y="107472"/>
                    <a:pt x="30309" y="107472"/>
                    <a:pt x="23505" y="101538"/>
                  </a:cubicBezTo>
                  <a:cubicBezTo>
                    <a:pt x="16701" y="95604"/>
                    <a:pt x="7422" y="81758"/>
                    <a:pt x="3711" y="73846"/>
                  </a:cubicBezTo>
                  <a:cubicBezTo>
                    <a:pt x="0" y="65934"/>
                    <a:pt x="618" y="61978"/>
                    <a:pt x="1237" y="55384"/>
                  </a:cubicBezTo>
                  <a:cubicBezTo>
                    <a:pt x="1855" y="48791"/>
                    <a:pt x="3092" y="41538"/>
                    <a:pt x="6185" y="35604"/>
                  </a:cubicBezTo>
                  <a:cubicBezTo>
                    <a:pt x="9278" y="29670"/>
                    <a:pt x="15463" y="23076"/>
                    <a:pt x="21030" y="18461"/>
                  </a:cubicBezTo>
                  <a:cubicBezTo>
                    <a:pt x="26597" y="13846"/>
                    <a:pt x="32783" y="11208"/>
                    <a:pt x="38350" y="9230"/>
                  </a:cubicBezTo>
                  <a:cubicBezTo>
                    <a:pt x="43917" y="7252"/>
                    <a:pt x="48865" y="7252"/>
                    <a:pt x="54432" y="6593"/>
                  </a:cubicBezTo>
                  <a:cubicBezTo>
                    <a:pt x="60000" y="5934"/>
                    <a:pt x="64329" y="5274"/>
                    <a:pt x="71752" y="6593"/>
                  </a:cubicBezTo>
                  <a:cubicBezTo>
                    <a:pt x="79175" y="7912"/>
                    <a:pt x="95876" y="13846"/>
                    <a:pt x="97731" y="13186"/>
                  </a:cubicBezTo>
                  <a:cubicBezTo>
                    <a:pt x="99587" y="12527"/>
                    <a:pt x="90309" y="4615"/>
                    <a:pt x="82886" y="2637"/>
                  </a:cubicBezTo>
                  <a:cubicBezTo>
                    <a:pt x="75463" y="659"/>
                    <a:pt x="61237" y="0"/>
                    <a:pt x="53195" y="1318"/>
                  </a:cubicBezTo>
                  <a:cubicBezTo>
                    <a:pt x="45154" y="2637"/>
                    <a:pt x="39587" y="6593"/>
                    <a:pt x="34639" y="9230"/>
                  </a:cubicBezTo>
                  <a:cubicBezTo>
                    <a:pt x="29690" y="11868"/>
                    <a:pt x="21649" y="16483"/>
                    <a:pt x="22268" y="15824"/>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1" name="Shape 2731"/>
            <p:cNvSpPr/>
            <p:nvPr/>
          </p:nvSpPr>
          <p:spPr>
            <a:xfrm>
              <a:off x="2570" y="1406"/>
              <a:ext cx="696" cy="457"/>
            </a:xfrm>
            <a:custGeom>
              <a:pathLst>
                <a:path extrusionOk="0" h="120000" w="120000">
                  <a:moveTo>
                    <a:pt x="13155" y="15538"/>
                  </a:moveTo>
                  <a:cubicBezTo>
                    <a:pt x="16598" y="18159"/>
                    <a:pt x="17950" y="26770"/>
                    <a:pt x="24959" y="28268"/>
                  </a:cubicBezTo>
                  <a:cubicBezTo>
                    <a:pt x="31967" y="29765"/>
                    <a:pt x="46475" y="23588"/>
                    <a:pt x="54959" y="24524"/>
                  </a:cubicBezTo>
                  <a:cubicBezTo>
                    <a:pt x="63442" y="25460"/>
                    <a:pt x="68237" y="30702"/>
                    <a:pt x="76106" y="34258"/>
                  </a:cubicBezTo>
                  <a:cubicBezTo>
                    <a:pt x="83975" y="37815"/>
                    <a:pt x="96885" y="34071"/>
                    <a:pt x="102172" y="45491"/>
                  </a:cubicBezTo>
                  <a:cubicBezTo>
                    <a:pt x="107459" y="56911"/>
                    <a:pt x="107213" y="90795"/>
                    <a:pt x="107581" y="102402"/>
                  </a:cubicBezTo>
                  <a:cubicBezTo>
                    <a:pt x="107950" y="114009"/>
                    <a:pt x="104016" y="112886"/>
                    <a:pt x="104631" y="115132"/>
                  </a:cubicBezTo>
                  <a:cubicBezTo>
                    <a:pt x="105245" y="117379"/>
                    <a:pt x="109918" y="116068"/>
                    <a:pt x="111024" y="115881"/>
                  </a:cubicBezTo>
                  <a:cubicBezTo>
                    <a:pt x="112131" y="115694"/>
                    <a:pt x="109672" y="120000"/>
                    <a:pt x="111024" y="113634"/>
                  </a:cubicBezTo>
                  <a:cubicBezTo>
                    <a:pt x="112377" y="107269"/>
                    <a:pt x="120000" y="93603"/>
                    <a:pt x="119385" y="77691"/>
                  </a:cubicBezTo>
                  <a:cubicBezTo>
                    <a:pt x="118770" y="61778"/>
                    <a:pt x="116434" y="29953"/>
                    <a:pt x="107581" y="17784"/>
                  </a:cubicBezTo>
                  <a:cubicBezTo>
                    <a:pt x="98729" y="5616"/>
                    <a:pt x="82500" y="7113"/>
                    <a:pt x="66270" y="4305"/>
                  </a:cubicBezTo>
                  <a:cubicBezTo>
                    <a:pt x="50040" y="1497"/>
                    <a:pt x="20409" y="0"/>
                    <a:pt x="10204" y="561"/>
                  </a:cubicBezTo>
                  <a:cubicBezTo>
                    <a:pt x="0" y="1123"/>
                    <a:pt x="5655" y="4305"/>
                    <a:pt x="4795" y="7301"/>
                  </a:cubicBezTo>
                  <a:cubicBezTo>
                    <a:pt x="3934" y="10296"/>
                    <a:pt x="3934" y="17223"/>
                    <a:pt x="5286" y="18533"/>
                  </a:cubicBezTo>
                  <a:cubicBezTo>
                    <a:pt x="6639" y="19843"/>
                    <a:pt x="11557" y="16099"/>
                    <a:pt x="13155" y="15538"/>
                  </a:cubicBezTo>
                  <a:close/>
                </a:path>
              </a:pathLst>
            </a:custGeom>
            <a:gradFill>
              <a:gsLst>
                <a:gs pos="0">
                  <a:srgbClr val="227D09"/>
                </a:gs>
                <a:gs pos="100000">
                  <a:srgbClr val="103A04"/>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32" name="Shape 2732"/>
            <p:cNvGrpSpPr/>
            <p:nvPr/>
          </p:nvGrpSpPr>
          <p:grpSpPr>
            <a:xfrm>
              <a:off x="2614" y="1333"/>
              <a:ext cx="576" cy="229"/>
              <a:chOff x="2011" y="1028"/>
              <a:chExt cx="807" cy="320"/>
            </a:xfrm>
          </p:grpSpPr>
          <p:sp>
            <p:nvSpPr>
              <p:cNvPr id="2733" name="Shape 2733"/>
              <p:cNvSpPr/>
              <p:nvPr/>
            </p:nvSpPr>
            <p:spPr>
              <a:xfrm>
                <a:off x="2011" y="1028"/>
                <a:ext cx="398" cy="272"/>
              </a:xfrm>
              <a:custGeom>
                <a:pathLst>
                  <a:path extrusionOk="0" h="120000" w="120000">
                    <a:moveTo>
                      <a:pt x="14736" y="27794"/>
                    </a:moveTo>
                    <a:cubicBezTo>
                      <a:pt x="9624" y="41911"/>
                      <a:pt x="0" y="75000"/>
                      <a:pt x="5112" y="89558"/>
                    </a:cubicBezTo>
                    <a:cubicBezTo>
                      <a:pt x="10225" y="104117"/>
                      <a:pt x="31578" y="112058"/>
                      <a:pt x="44812" y="116029"/>
                    </a:cubicBezTo>
                    <a:cubicBezTo>
                      <a:pt x="58045" y="120000"/>
                      <a:pt x="72781" y="115588"/>
                      <a:pt x="84511" y="112500"/>
                    </a:cubicBezTo>
                    <a:cubicBezTo>
                      <a:pt x="96240" y="109411"/>
                      <a:pt x="111578" y="111176"/>
                      <a:pt x="115789" y="96617"/>
                    </a:cubicBezTo>
                    <a:cubicBezTo>
                      <a:pt x="119999" y="82058"/>
                      <a:pt x="114887" y="39705"/>
                      <a:pt x="109774" y="24264"/>
                    </a:cubicBezTo>
                    <a:cubicBezTo>
                      <a:pt x="104661" y="8823"/>
                      <a:pt x="98045" y="6176"/>
                      <a:pt x="85714" y="3088"/>
                    </a:cubicBezTo>
                    <a:cubicBezTo>
                      <a:pt x="73383" y="0"/>
                      <a:pt x="48120" y="882"/>
                      <a:pt x="36390" y="4852"/>
                    </a:cubicBezTo>
                    <a:cubicBezTo>
                      <a:pt x="24661" y="8823"/>
                      <a:pt x="19849" y="13676"/>
                      <a:pt x="14736" y="27794"/>
                    </a:cubicBezTo>
                    <a:close/>
                  </a:path>
                </a:pathLst>
              </a:custGeom>
              <a:gradFill>
                <a:gsLst>
                  <a:gs pos="0">
                    <a:srgbClr val="345816"/>
                  </a:gs>
                  <a:gs pos="50000">
                    <a:srgbClr val="71BE30"/>
                  </a:gs>
                  <a:gs pos="100000">
                    <a:srgbClr val="34581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4" name="Shape 2734"/>
              <p:cNvSpPr/>
              <p:nvPr/>
            </p:nvSpPr>
            <p:spPr>
              <a:xfrm>
                <a:off x="2432" y="1076"/>
                <a:ext cx="385" cy="273"/>
              </a:xfrm>
              <a:custGeom>
                <a:pathLst>
                  <a:path extrusionOk="0" h="120000" w="120000">
                    <a:moveTo>
                      <a:pt x="14611" y="19340"/>
                    </a:moveTo>
                    <a:cubicBezTo>
                      <a:pt x="11191" y="31208"/>
                      <a:pt x="0" y="58461"/>
                      <a:pt x="3419" y="73846"/>
                    </a:cubicBezTo>
                    <a:cubicBezTo>
                      <a:pt x="6839" y="89230"/>
                      <a:pt x="24559" y="103296"/>
                      <a:pt x="35751" y="110769"/>
                    </a:cubicBezTo>
                    <a:cubicBezTo>
                      <a:pt x="46943" y="118241"/>
                      <a:pt x="60932" y="119120"/>
                      <a:pt x="70569" y="119560"/>
                    </a:cubicBezTo>
                    <a:cubicBezTo>
                      <a:pt x="80207" y="119999"/>
                      <a:pt x="85181" y="118241"/>
                      <a:pt x="92953" y="114285"/>
                    </a:cubicBezTo>
                    <a:cubicBezTo>
                      <a:pt x="100725" y="110329"/>
                      <a:pt x="113160" y="104175"/>
                      <a:pt x="116580" y="96703"/>
                    </a:cubicBezTo>
                    <a:cubicBezTo>
                      <a:pt x="120000" y="89230"/>
                      <a:pt x="113160" y="80000"/>
                      <a:pt x="112849" y="70329"/>
                    </a:cubicBezTo>
                    <a:cubicBezTo>
                      <a:pt x="112538" y="60659"/>
                      <a:pt x="118134" y="47912"/>
                      <a:pt x="114093" y="38681"/>
                    </a:cubicBezTo>
                    <a:cubicBezTo>
                      <a:pt x="110051" y="29450"/>
                      <a:pt x="97927" y="20219"/>
                      <a:pt x="87979" y="14065"/>
                    </a:cubicBezTo>
                    <a:cubicBezTo>
                      <a:pt x="78031" y="7912"/>
                      <a:pt x="65284" y="3516"/>
                      <a:pt x="54404" y="1758"/>
                    </a:cubicBezTo>
                    <a:cubicBezTo>
                      <a:pt x="43523" y="0"/>
                      <a:pt x="29844" y="439"/>
                      <a:pt x="23316" y="3516"/>
                    </a:cubicBezTo>
                    <a:cubicBezTo>
                      <a:pt x="16787" y="6593"/>
                      <a:pt x="18031" y="7472"/>
                      <a:pt x="14611" y="19340"/>
                    </a:cubicBezTo>
                    <a:close/>
                  </a:path>
                </a:pathLst>
              </a:custGeom>
              <a:gradFill>
                <a:gsLst>
                  <a:gs pos="0">
                    <a:srgbClr val="345816"/>
                  </a:gs>
                  <a:gs pos="50000">
                    <a:srgbClr val="71BE30"/>
                  </a:gs>
                  <a:gs pos="100000">
                    <a:srgbClr val="34581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735" name="Shape 2735"/>
            <p:cNvSpPr/>
            <p:nvPr/>
          </p:nvSpPr>
          <p:spPr>
            <a:xfrm>
              <a:off x="2653" y="1352"/>
              <a:ext cx="213" cy="91"/>
            </a:xfrm>
            <a:custGeom>
              <a:pathLst>
                <a:path extrusionOk="0" h="120000" w="120000">
                  <a:moveTo>
                    <a:pt x="5656" y="60000"/>
                  </a:moveTo>
                  <a:cubicBezTo>
                    <a:pt x="11313" y="72187"/>
                    <a:pt x="21010" y="105000"/>
                    <a:pt x="37979" y="112500"/>
                  </a:cubicBezTo>
                  <a:cubicBezTo>
                    <a:pt x="54949" y="120000"/>
                    <a:pt x="94949" y="117187"/>
                    <a:pt x="107474" y="105000"/>
                  </a:cubicBezTo>
                  <a:cubicBezTo>
                    <a:pt x="120000" y="92812"/>
                    <a:pt x="115151" y="52500"/>
                    <a:pt x="112323" y="37500"/>
                  </a:cubicBezTo>
                  <a:cubicBezTo>
                    <a:pt x="109494" y="22500"/>
                    <a:pt x="104242" y="20625"/>
                    <a:pt x="91313" y="15000"/>
                  </a:cubicBezTo>
                  <a:cubicBezTo>
                    <a:pt x="78383" y="9375"/>
                    <a:pt x="49292" y="0"/>
                    <a:pt x="34747" y="3750"/>
                  </a:cubicBezTo>
                  <a:cubicBezTo>
                    <a:pt x="20202" y="7500"/>
                    <a:pt x="7676" y="26250"/>
                    <a:pt x="4040" y="37500"/>
                  </a:cubicBezTo>
                  <a:cubicBezTo>
                    <a:pt x="404" y="48750"/>
                    <a:pt x="0" y="47812"/>
                    <a:pt x="5656" y="60000"/>
                  </a:cubicBezTo>
                  <a:close/>
                </a:path>
              </a:pathLst>
            </a:custGeom>
            <a:gradFill>
              <a:gsLst>
                <a:gs pos="0">
                  <a:srgbClr val="008F6B"/>
                </a:gs>
                <a:gs pos="50000">
                  <a:schemeClr val="accent1"/>
                </a:gs>
                <a:gs pos="100000">
                  <a:srgbClr val="008F6B"/>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6" name="Shape 2736"/>
            <p:cNvSpPr/>
            <p:nvPr/>
          </p:nvSpPr>
          <p:spPr>
            <a:xfrm>
              <a:off x="2963" y="1385"/>
              <a:ext cx="203" cy="97"/>
            </a:xfrm>
            <a:custGeom>
              <a:pathLst>
                <a:path extrusionOk="0" h="120000" w="120000">
                  <a:moveTo>
                    <a:pt x="27000" y="1764"/>
                  </a:moveTo>
                  <a:cubicBezTo>
                    <a:pt x="16285" y="882"/>
                    <a:pt x="4714" y="1764"/>
                    <a:pt x="3000" y="15882"/>
                  </a:cubicBezTo>
                  <a:cubicBezTo>
                    <a:pt x="1285" y="30000"/>
                    <a:pt x="0" y="69705"/>
                    <a:pt x="16714" y="86470"/>
                  </a:cubicBezTo>
                  <a:cubicBezTo>
                    <a:pt x="33428" y="103235"/>
                    <a:pt x="86142" y="120000"/>
                    <a:pt x="102428" y="114705"/>
                  </a:cubicBezTo>
                  <a:cubicBezTo>
                    <a:pt x="118714" y="109411"/>
                    <a:pt x="120000" y="72352"/>
                    <a:pt x="114428" y="54705"/>
                  </a:cubicBezTo>
                  <a:cubicBezTo>
                    <a:pt x="108857" y="37058"/>
                    <a:pt x="84428" y="17647"/>
                    <a:pt x="69857" y="8823"/>
                  </a:cubicBezTo>
                  <a:cubicBezTo>
                    <a:pt x="55285" y="0"/>
                    <a:pt x="36000" y="3529"/>
                    <a:pt x="27000" y="1764"/>
                  </a:cubicBezTo>
                  <a:close/>
                </a:path>
              </a:pathLst>
            </a:custGeom>
            <a:gradFill>
              <a:gsLst>
                <a:gs pos="0">
                  <a:srgbClr val="008F6B"/>
                </a:gs>
                <a:gs pos="50000">
                  <a:schemeClr val="accent1"/>
                </a:gs>
                <a:gs pos="100000">
                  <a:srgbClr val="008F6B"/>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7" name="Shape 2737"/>
            <p:cNvSpPr/>
            <p:nvPr/>
          </p:nvSpPr>
          <p:spPr>
            <a:xfrm>
              <a:off x="3010" y="1896"/>
              <a:ext cx="60" cy="11"/>
            </a:xfrm>
            <a:custGeom>
              <a:pathLst>
                <a:path extrusionOk="0" h="120000" w="120000">
                  <a:moveTo>
                    <a:pt x="1395" y="24000"/>
                  </a:moveTo>
                  <a:cubicBezTo>
                    <a:pt x="0" y="16000"/>
                    <a:pt x="48837" y="72000"/>
                    <a:pt x="68372" y="72000"/>
                  </a:cubicBezTo>
                  <a:cubicBezTo>
                    <a:pt x="87906" y="72000"/>
                    <a:pt x="117209" y="0"/>
                    <a:pt x="118604" y="8000"/>
                  </a:cubicBezTo>
                  <a:cubicBezTo>
                    <a:pt x="120000" y="16000"/>
                    <a:pt x="93488" y="120000"/>
                    <a:pt x="73953" y="120000"/>
                  </a:cubicBezTo>
                  <a:cubicBezTo>
                    <a:pt x="54418" y="120000"/>
                    <a:pt x="2790" y="32000"/>
                    <a:pt x="1395" y="24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8" name="Shape 2738"/>
            <p:cNvSpPr/>
            <p:nvPr/>
          </p:nvSpPr>
          <p:spPr>
            <a:xfrm rot="718883">
              <a:off x="2626" y="1858"/>
              <a:ext cx="61" cy="9"/>
            </a:xfrm>
            <a:custGeom>
              <a:pathLst>
                <a:path extrusionOk="0" h="120000" w="120000">
                  <a:moveTo>
                    <a:pt x="1395" y="24000"/>
                  </a:moveTo>
                  <a:cubicBezTo>
                    <a:pt x="0" y="16000"/>
                    <a:pt x="48837" y="72000"/>
                    <a:pt x="68372" y="72000"/>
                  </a:cubicBezTo>
                  <a:cubicBezTo>
                    <a:pt x="87906" y="72000"/>
                    <a:pt x="117209" y="0"/>
                    <a:pt x="118604" y="8000"/>
                  </a:cubicBezTo>
                  <a:cubicBezTo>
                    <a:pt x="120000" y="16000"/>
                    <a:pt x="93488" y="120000"/>
                    <a:pt x="73953" y="120000"/>
                  </a:cubicBezTo>
                  <a:cubicBezTo>
                    <a:pt x="54418" y="120000"/>
                    <a:pt x="2790" y="32000"/>
                    <a:pt x="1395" y="24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39" name="Shape 2739"/>
            <p:cNvSpPr/>
            <p:nvPr/>
          </p:nvSpPr>
          <p:spPr>
            <a:xfrm>
              <a:off x="2393" y="2556"/>
              <a:ext cx="791" cy="552"/>
            </a:xfrm>
            <a:custGeom>
              <a:pathLst>
                <a:path extrusionOk="0" h="120000" w="120000">
                  <a:moveTo>
                    <a:pt x="29350" y="1707"/>
                  </a:moveTo>
                  <a:cubicBezTo>
                    <a:pt x="28592" y="3415"/>
                    <a:pt x="25559" y="5743"/>
                    <a:pt x="21985" y="19715"/>
                  </a:cubicBezTo>
                  <a:cubicBezTo>
                    <a:pt x="18411" y="33686"/>
                    <a:pt x="11046" y="74049"/>
                    <a:pt x="7689" y="86157"/>
                  </a:cubicBezTo>
                  <a:cubicBezTo>
                    <a:pt x="4332" y="98266"/>
                    <a:pt x="2815" y="87244"/>
                    <a:pt x="2057" y="92367"/>
                  </a:cubicBezTo>
                  <a:cubicBezTo>
                    <a:pt x="1299" y="97490"/>
                    <a:pt x="2166" y="113169"/>
                    <a:pt x="2924" y="116584"/>
                  </a:cubicBezTo>
                  <a:cubicBezTo>
                    <a:pt x="3682" y="120000"/>
                    <a:pt x="0" y="113790"/>
                    <a:pt x="6389" y="112858"/>
                  </a:cubicBezTo>
                  <a:cubicBezTo>
                    <a:pt x="12779" y="111927"/>
                    <a:pt x="34440" y="110996"/>
                    <a:pt x="41480" y="110996"/>
                  </a:cubicBezTo>
                  <a:cubicBezTo>
                    <a:pt x="48519" y="110996"/>
                    <a:pt x="46895" y="114877"/>
                    <a:pt x="48411" y="112858"/>
                  </a:cubicBezTo>
                  <a:cubicBezTo>
                    <a:pt x="49927" y="110840"/>
                    <a:pt x="50794" y="103389"/>
                    <a:pt x="50577" y="99197"/>
                  </a:cubicBezTo>
                  <a:cubicBezTo>
                    <a:pt x="50361" y="95006"/>
                    <a:pt x="48411" y="89573"/>
                    <a:pt x="47111" y="87399"/>
                  </a:cubicBezTo>
                  <a:cubicBezTo>
                    <a:pt x="45812" y="85226"/>
                    <a:pt x="43429" y="88331"/>
                    <a:pt x="42779" y="86157"/>
                  </a:cubicBezTo>
                  <a:cubicBezTo>
                    <a:pt x="42129" y="83984"/>
                    <a:pt x="42888" y="78861"/>
                    <a:pt x="43212" y="74359"/>
                  </a:cubicBezTo>
                  <a:cubicBezTo>
                    <a:pt x="43537" y="69857"/>
                    <a:pt x="44187" y="64269"/>
                    <a:pt x="44945" y="59456"/>
                  </a:cubicBezTo>
                  <a:cubicBezTo>
                    <a:pt x="45703" y="54644"/>
                    <a:pt x="46787" y="49676"/>
                    <a:pt x="47978" y="45174"/>
                  </a:cubicBezTo>
                  <a:cubicBezTo>
                    <a:pt x="49169" y="40672"/>
                    <a:pt x="50577" y="34928"/>
                    <a:pt x="52310" y="32755"/>
                  </a:cubicBezTo>
                  <a:cubicBezTo>
                    <a:pt x="54043" y="30582"/>
                    <a:pt x="56859" y="31668"/>
                    <a:pt x="58375" y="32134"/>
                  </a:cubicBezTo>
                  <a:cubicBezTo>
                    <a:pt x="59891" y="32600"/>
                    <a:pt x="60433" y="33842"/>
                    <a:pt x="61407" y="35860"/>
                  </a:cubicBezTo>
                  <a:cubicBezTo>
                    <a:pt x="62382" y="37878"/>
                    <a:pt x="63140" y="40362"/>
                    <a:pt x="64007" y="43932"/>
                  </a:cubicBezTo>
                  <a:cubicBezTo>
                    <a:pt x="64873" y="47503"/>
                    <a:pt x="65956" y="51694"/>
                    <a:pt x="66606" y="57593"/>
                  </a:cubicBezTo>
                  <a:cubicBezTo>
                    <a:pt x="67256" y="63492"/>
                    <a:pt x="68447" y="74825"/>
                    <a:pt x="67906" y="79327"/>
                  </a:cubicBezTo>
                  <a:cubicBezTo>
                    <a:pt x="67364" y="83829"/>
                    <a:pt x="64440" y="82742"/>
                    <a:pt x="63574" y="84915"/>
                  </a:cubicBezTo>
                  <a:cubicBezTo>
                    <a:pt x="62707" y="87089"/>
                    <a:pt x="62599" y="89107"/>
                    <a:pt x="62707" y="92367"/>
                  </a:cubicBezTo>
                  <a:cubicBezTo>
                    <a:pt x="62815" y="95627"/>
                    <a:pt x="63465" y="104631"/>
                    <a:pt x="64440" y="104165"/>
                  </a:cubicBezTo>
                  <a:cubicBezTo>
                    <a:pt x="65415" y="103699"/>
                    <a:pt x="65415" y="93454"/>
                    <a:pt x="68339" y="89883"/>
                  </a:cubicBezTo>
                  <a:cubicBezTo>
                    <a:pt x="71263" y="86313"/>
                    <a:pt x="76570" y="82276"/>
                    <a:pt x="81768" y="83053"/>
                  </a:cubicBezTo>
                  <a:cubicBezTo>
                    <a:pt x="86967" y="83829"/>
                    <a:pt x="94981" y="89883"/>
                    <a:pt x="99530" y="94851"/>
                  </a:cubicBezTo>
                  <a:cubicBezTo>
                    <a:pt x="104079" y="99818"/>
                    <a:pt x="106787" y="109288"/>
                    <a:pt x="109061" y="112858"/>
                  </a:cubicBezTo>
                  <a:cubicBezTo>
                    <a:pt x="111335" y="116429"/>
                    <a:pt x="111119" y="118292"/>
                    <a:pt x="112960" y="115963"/>
                  </a:cubicBezTo>
                  <a:cubicBezTo>
                    <a:pt x="114801" y="113635"/>
                    <a:pt x="120000" y="104631"/>
                    <a:pt x="119891" y="99197"/>
                  </a:cubicBezTo>
                  <a:cubicBezTo>
                    <a:pt x="119783" y="93764"/>
                    <a:pt x="114151" y="85536"/>
                    <a:pt x="112527" y="83053"/>
                  </a:cubicBezTo>
                  <a:cubicBezTo>
                    <a:pt x="110902" y="80569"/>
                    <a:pt x="111335" y="85692"/>
                    <a:pt x="109927" y="84294"/>
                  </a:cubicBezTo>
                  <a:cubicBezTo>
                    <a:pt x="108519" y="82897"/>
                    <a:pt x="106462" y="79793"/>
                    <a:pt x="104296" y="74359"/>
                  </a:cubicBezTo>
                  <a:cubicBezTo>
                    <a:pt x="102129" y="68926"/>
                    <a:pt x="99747" y="63027"/>
                    <a:pt x="96931" y="52005"/>
                  </a:cubicBezTo>
                  <a:cubicBezTo>
                    <a:pt x="94115" y="40983"/>
                    <a:pt x="91624" y="15523"/>
                    <a:pt x="87400" y="8538"/>
                  </a:cubicBezTo>
                  <a:cubicBezTo>
                    <a:pt x="83176" y="1552"/>
                    <a:pt x="81660" y="10245"/>
                    <a:pt x="71805" y="9780"/>
                  </a:cubicBezTo>
                  <a:cubicBezTo>
                    <a:pt x="61949" y="9314"/>
                    <a:pt x="36064" y="6209"/>
                    <a:pt x="28483" y="6054"/>
                  </a:cubicBezTo>
                  <a:cubicBezTo>
                    <a:pt x="20902" y="5899"/>
                    <a:pt x="26209" y="9624"/>
                    <a:pt x="26317" y="9159"/>
                  </a:cubicBezTo>
                  <a:cubicBezTo>
                    <a:pt x="26425" y="8693"/>
                    <a:pt x="30108" y="0"/>
                    <a:pt x="29350" y="1707"/>
                  </a:cubicBezTo>
                  <a:close/>
                </a:path>
              </a:pathLst>
            </a:custGeom>
            <a:gradFill>
              <a:gsLst>
                <a:gs pos="0">
                  <a:srgbClr val="23238F"/>
                </a:gs>
                <a:gs pos="50000">
                  <a:schemeClr val="accent2"/>
                </a:gs>
                <a:gs pos="100000">
                  <a:srgbClr val="23238F"/>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0" name="Shape 2740"/>
            <p:cNvSpPr/>
            <p:nvPr/>
          </p:nvSpPr>
          <p:spPr>
            <a:xfrm>
              <a:off x="2520" y="2155"/>
              <a:ext cx="587" cy="509"/>
            </a:xfrm>
            <a:custGeom>
              <a:pathLst>
                <a:path extrusionOk="0" h="120000" w="120000">
                  <a:moveTo>
                    <a:pt x="54757" y="4867"/>
                  </a:moveTo>
                  <a:cubicBezTo>
                    <a:pt x="53155" y="3188"/>
                    <a:pt x="50533" y="2853"/>
                    <a:pt x="47038" y="3188"/>
                  </a:cubicBezTo>
                  <a:cubicBezTo>
                    <a:pt x="43543" y="3524"/>
                    <a:pt x="40048" y="2181"/>
                    <a:pt x="33786" y="6713"/>
                  </a:cubicBezTo>
                  <a:cubicBezTo>
                    <a:pt x="27524" y="11244"/>
                    <a:pt x="15145" y="25174"/>
                    <a:pt x="9757" y="30041"/>
                  </a:cubicBezTo>
                  <a:cubicBezTo>
                    <a:pt x="4368" y="34909"/>
                    <a:pt x="2330" y="33566"/>
                    <a:pt x="1165" y="36251"/>
                  </a:cubicBezTo>
                  <a:cubicBezTo>
                    <a:pt x="0" y="38937"/>
                    <a:pt x="2184" y="45314"/>
                    <a:pt x="3058" y="46489"/>
                  </a:cubicBezTo>
                  <a:cubicBezTo>
                    <a:pt x="3932" y="47664"/>
                    <a:pt x="4951" y="43468"/>
                    <a:pt x="6553" y="43804"/>
                  </a:cubicBezTo>
                  <a:cubicBezTo>
                    <a:pt x="8155" y="44139"/>
                    <a:pt x="11213" y="46993"/>
                    <a:pt x="12669" y="48503"/>
                  </a:cubicBezTo>
                  <a:cubicBezTo>
                    <a:pt x="14126" y="50013"/>
                    <a:pt x="14271" y="50853"/>
                    <a:pt x="15000" y="52531"/>
                  </a:cubicBezTo>
                  <a:cubicBezTo>
                    <a:pt x="15728" y="54209"/>
                    <a:pt x="17038" y="59244"/>
                    <a:pt x="16747" y="58909"/>
                  </a:cubicBezTo>
                  <a:cubicBezTo>
                    <a:pt x="16456" y="58573"/>
                    <a:pt x="14271" y="51692"/>
                    <a:pt x="13252" y="50853"/>
                  </a:cubicBezTo>
                  <a:cubicBezTo>
                    <a:pt x="12233" y="50013"/>
                    <a:pt x="11213" y="53202"/>
                    <a:pt x="10922" y="54209"/>
                  </a:cubicBezTo>
                  <a:cubicBezTo>
                    <a:pt x="10631" y="55216"/>
                    <a:pt x="9611" y="55552"/>
                    <a:pt x="11213" y="57230"/>
                  </a:cubicBezTo>
                  <a:cubicBezTo>
                    <a:pt x="12815" y="58909"/>
                    <a:pt x="15873" y="68979"/>
                    <a:pt x="20242" y="64279"/>
                  </a:cubicBezTo>
                  <a:cubicBezTo>
                    <a:pt x="24611" y="59580"/>
                    <a:pt x="36699" y="31216"/>
                    <a:pt x="37718" y="29202"/>
                  </a:cubicBezTo>
                  <a:cubicBezTo>
                    <a:pt x="38737" y="27188"/>
                    <a:pt x="31165" y="40447"/>
                    <a:pt x="26067" y="52531"/>
                  </a:cubicBezTo>
                  <a:cubicBezTo>
                    <a:pt x="20970" y="64615"/>
                    <a:pt x="7427" y="91804"/>
                    <a:pt x="7427" y="101538"/>
                  </a:cubicBezTo>
                  <a:cubicBezTo>
                    <a:pt x="7427" y="111272"/>
                    <a:pt x="18349" y="107580"/>
                    <a:pt x="26067" y="110601"/>
                  </a:cubicBezTo>
                  <a:cubicBezTo>
                    <a:pt x="33786" y="113622"/>
                    <a:pt x="44563" y="118993"/>
                    <a:pt x="54029" y="119496"/>
                  </a:cubicBezTo>
                  <a:cubicBezTo>
                    <a:pt x="63495" y="120000"/>
                    <a:pt x="75873" y="115132"/>
                    <a:pt x="82718" y="113286"/>
                  </a:cubicBezTo>
                  <a:cubicBezTo>
                    <a:pt x="89563" y="111440"/>
                    <a:pt x="94660" y="116475"/>
                    <a:pt x="95097" y="108755"/>
                  </a:cubicBezTo>
                  <a:cubicBezTo>
                    <a:pt x="95533" y="101034"/>
                    <a:pt x="86796" y="79048"/>
                    <a:pt x="85048" y="66629"/>
                  </a:cubicBezTo>
                  <a:cubicBezTo>
                    <a:pt x="83300" y="54209"/>
                    <a:pt x="83446" y="34405"/>
                    <a:pt x="84320" y="34405"/>
                  </a:cubicBezTo>
                  <a:cubicBezTo>
                    <a:pt x="85194" y="34405"/>
                    <a:pt x="87815" y="63608"/>
                    <a:pt x="90436" y="66629"/>
                  </a:cubicBezTo>
                  <a:cubicBezTo>
                    <a:pt x="93058" y="69650"/>
                    <a:pt x="96407" y="56895"/>
                    <a:pt x="99757" y="52363"/>
                  </a:cubicBezTo>
                  <a:cubicBezTo>
                    <a:pt x="103106" y="47832"/>
                    <a:pt x="107475" y="41454"/>
                    <a:pt x="110679" y="38937"/>
                  </a:cubicBezTo>
                  <a:cubicBezTo>
                    <a:pt x="113883" y="36419"/>
                    <a:pt x="120000" y="40279"/>
                    <a:pt x="119271" y="37090"/>
                  </a:cubicBezTo>
                  <a:cubicBezTo>
                    <a:pt x="118543" y="33902"/>
                    <a:pt x="110388" y="25846"/>
                    <a:pt x="106019" y="20139"/>
                  </a:cubicBezTo>
                  <a:cubicBezTo>
                    <a:pt x="101650" y="14433"/>
                    <a:pt x="96407" y="6377"/>
                    <a:pt x="92766" y="3188"/>
                  </a:cubicBezTo>
                  <a:cubicBezTo>
                    <a:pt x="89126" y="0"/>
                    <a:pt x="86796" y="503"/>
                    <a:pt x="84029" y="839"/>
                  </a:cubicBezTo>
                  <a:cubicBezTo>
                    <a:pt x="81262" y="1174"/>
                    <a:pt x="78349" y="2349"/>
                    <a:pt x="75873" y="4867"/>
                  </a:cubicBezTo>
                  <a:cubicBezTo>
                    <a:pt x="73398" y="7384"/>
                    <a:pt x="72378" y="14937"/>
                    <a:pt x="69174" y="16279"/>
                  </a:cubicBezTo>
                  <a:cubicBezTo>
                    <a:pt x="65970" y="17622"/>
                    <a:pt x="58689" y="14769"/>
                    <a:pt x="56359" y="12923"/>
                  </a:cubicBezTo>
                  <a:cubicBezTo>
                    <a:pt x="54029" y="11076"/>
                    <a:pt x="56359" y="6545"/>
                    <a:pt x="54757" y="4867"/>
                  </a:cubicBezTo>
                  <a:close/>
                </a:path>
              </a:pathLst>
            </a:custGeom>
            <a:gradFill>
              <a:gsLst>
                <a:gs pos="0">
                  <a:srgbClr val="4C0C09"/>
                </a:gs>
                <a:gs pos="50000">
                  <a:srgbClr val="A51914"/>
                </a:gs>
                <a:gs pos="100000">
                  <a:srgbClr val="4C0C0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1" name="Shape 2741"/>
            <p:cNvSpPr/>
            <p:nvPr/>
          </p:nvSpPr>
          <p:spPr>
            <a:xfrm>
              <a:off x="2589" y="2379"/>
              <a:ext cx="379" cy="150"/>
            </a:xfrm>
            <a:custGeom>
              <a:pathLst>
                <a:path extrusionOk="0" h="120000" w="120000">
                  <a:moveTo>
                    <a:pt x="14011" y="13018"/>
                  </a:moveTo>
                  <a:cubicBezTo>
                    <a:pt x="23728" y="6792"/>
                    <a:pt x="50621" y="0"/>
                    <a:pt x="65762" y="4528"/>
                  </a:cubicBezTo>
                  <a:cubicBezTo>
                    <a:pt x="80903" y="9056"/>
                    <a:pt x="96497" y="30000"/>
                    <a:pt x="104406" y="41886"/>
                  </a:cubicBezTo>
                  <a:cubicBezTo>
                    <a:pt x="112316" y="53773"/>
                    <a:pt x="110960" y="62830"/>
                    <a:pt x="112768" y="75283"/>
                  </a:cubicBezTo>
                  <a:cubicBezTo>
                    <a:pt x="114576" y="87735"/>
                    <a:pt x="120000" y="115471"/>
                    <a:pt x="115254" y="117735"/>
                  </a:cubicBezTo>
                  <a:cubicBezTo>
                    <a:pt x="110508" y="120000"/>
                    <a:pt x="94011" y="95660"/>
                    <a:pt x="83841" y="88867"/>
                  </a:cubicBezTo>
                  <a:cubicBezTo>
                    <a:pt x="73672" y="82075"/>
                    <a:pt x="65310" y="77547"/>
                    <a:pt x="53785" y="75283"/>
                  </a:cubicBezTo>
                  <a:cubicBezTo>
                    <a:pt x="42259" y="73018"/>
                    <a:pt x="23954" y="75283"/>
                    <a:pt x="15141" y="75283"/>
                  </a:cubicBezTo>
                  <a:cubicBezTo>
                    <a:pt x="6327" y="75283"/>
                    <a:pt x="2711" y="79245"/>
                    <a:pt x="1355" y="73584"/>
                  </a:cubicBezTo>
                  <a:cubicBezTo>
                    <a:pt x="0" y="67924"/>
                    <a:pt x="5197" y="52075"/>
                    <a:pt x="7231" y="41886"/>
                  </a:cubicBezTo>
                  <a:cubicBezTo>
                    <a:pt x="9265" y="31698"/>
                    <a:pt x="12655" y="19245"/>
                    <a:pt x="14011" y="13018"/>
                  </a:cubicBezTo>
                  <a:close/>
                </a:path>
              </a:pathLst>
            </a:custGeom>
            <a:gradFill>
              <a:gsLst>
                <a:gs pos="0">
                  <a:srgbClr val="696613"/>
                </a:gs>
                <a:gs pos="50000">
                  <a:srgbClr val="E3DC2A"/>
                </a:gs>
                <a:gs pos="100000">
                  <a:srgbClr val="696613"/>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2" name="Shape 2742"/>
            <p:cNvSpPr/>
            <p:nvPr/>
          </p:nvSpPr>
          <p:spPr>
            <a:xfrm>
              <a:off x="2397" y="2943"/>
              <a:ext cx="299" cy="191"/>
            </a:xfrm>
            <a:custGeom>
              <a:pathLst>
                <a:path extrusionOk="0" h="120000" w="120000">
                  <a:moveTo>
                    <a:pt x="10023" y="102156"/>
                  </a:moveTo>
                  <a:cubicBezTo>
                    <a:pt x="20047" y="107955"/>
                    <a:pt x="53556" y="120000"/>
                    <a:pt x="70739" y="118215"/>
                  </a:cubicBezTo>
                  <a:cubicBezTo>
                    <a:pt x="87923" y="116431"/>
                    <a:pt x="106252" y="99925"/>
                    <a:pt x="113126" y="91449"/>
                  </a:cubicBezTo>
                  <a:cubicBezTo>
                    <a:pt x="120000" y="82973"/>
                    <a:pt x="113699" y="69144"/>
                    <a:pt x="111980" y="66468"/>
                  </a:cubicBezTo>
                  <a:cubicBezTo>
                    <a:pt x="110262" y="63791"/>
                    <a:pt x="103389" y="74944"/>
                    <a:pt x="102816" y="75390"/>
                  </a:cubicBezTo>
                  <a:cubicBezTo>
                    <a:pt x="102243" y="75836"/>
                    <a:pt x="110262" y="77174"/>
                    <a:pt x="108544" y="68252"/>
                  </a:cubicBezTo>
                  <a:cubicBezTo>
                    <a:pt x="106825" y="59330"/>
                    <a:pt x="100811" y="33011"/>
                    <a:pt x="92505" y="21858"/>
                  </a:cubicBezTo>
                  <a:cubicBezTo>
                    <a:pt x="84200" y="10706"/>
                    <a:pt x="69307" y="0"/>
                    <a:pt x="58138" y="446"/>
                  </a:cubicBezTo>
                  <a:cubicBezTo>
                    <a:pt x="46968" y="892"/>
                    <a:pt x="32076" y="13382"/>
                    <a:pt x="24916" y="23643"/>
                  </a:cubicBezTo>
                  <a:cubicBezTo>
                    <a:pt x="17756" y="33903"/>
                    <a:pt x="16610" y="52193"/>
                    <a:pt x="14606" y="61115"/>
                  </a:cubicBezTo>
                  <a:cubicBezTo>
                    <a:pt x="12601" y="70037"/>
                    <a:pt x="14319" y="73605"/>
                    <a:pt x="13460" y="77174"/>
                  </a:cubicBezTo>
                  <a:cubicBezTo>
                    <a:pt x="12601" y="80743"/>
                    <a:pt x="10596" y="78513"/>
                    <a:pt x="10023" y="82527"/>
                  </a:cubicBezTo>
                  <a:cubicBezTo>
                    <a:pt x="9451" y="86542"/>
                    <a:pt x="0" y="96356"/>
                    <a:pt x="10023" y="102156"/>
                  </a:cubicBezTo>
                  <a:close/>
                </a:path>
              </a:pathLst>
            </a:custGeom>
            <a:gradFill>
              <a:gsLst>
                <a:gs pos="0">
                  <a:srgbClr val="AAAFAF"/>
                </a:gs>
                <a:gs pos="100000">
                  <a:srgbClr val="E8EEE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3" name="Shape 2743"/>
            <p:cNvSpPr/>
            <p:nvPr/>
          </p:nvSpPr>
          <p:spPr>
            <a:xfrm>
              <a:off x="2370" y="2901"/>
              <a:ext cx="362" cy="210"/>
            </a:xfrm>
            <a:custGeom>
              <a:pathLst>
                <a:path extrusionOk="0" h="120000" w="120000">
                  <a:moveTo>
                    <a:pt x="6377" y="45306"/>
                  </a:moveTo>
                  <a:cubicBezTo>
                    <a:pt x="3779" y="57959"/>
                    <a:pt x="0" y="97959"/>
                    <a:pt x="708" y="108979"/>
                  </a:cubicBezTo>
                  <a:cubicBezTo>
                    <a:pt x="1417" y="120000"/>
                    <a:pt x="7086" y="115918"/>
                    <a:pt x="10157" y="112244"/>
                  </a:cubicBezTo>
                  <a:cubicBezTo>
                    <a:pt x="13228" y="108571"/>
                    <a:pt x="16535" y="95918"/>
                    <a:pt x="18661" y="86122"/>
                  </a:cubicBezTo>
                  <a:cubicBezTo>
                    <a:pt x="20787" y="76326"/>
                    <a:pt x="19133" y="62448"/>
                    <a:pt x="23385" y="53469"/>
                  </a:cubicBezTo>
                  <a:cubicBezTo>
                    <a:pt x="27637" y="44489"/>
                    <a:pt x="36377" y="35102"/>
                    <a:pt x="44173" y="30612"/>
                  </a:cubicBezTo>
                  <a:cubicBezTo>
                    <a:pt x="51968" y="26122"/>
                    <a:pt x="63543" y="24897"/>
                    <a:pt x="70629" y="27346"/>
                  </a:cubicBezTo>
                  <a:cubicBezTo>
                    <a:pt x="77716" y="29795"/>
                    <a:pt x="82204" y="35918"/>
                    <a:pt x="86692" y="45306"/>
                  </a:cubicBezTo>
                  <a:cubicBezTo>
                    <a:pt x="91181" y="54693"/>
                    <a:pt x="94488" y="75102"/>
                    <a:pt x="97086" y="84489"/>
                  </a:cubicBezTo>
                  <a:cubicBezTo>
                    <a:pt x="99685" y="93877"/>
                    <a:pt x="100629" y="98367"/>
                    <a:pt x="102755" y="102448"/>
                  </a:cubicBezTo>
                  <a:cubicBezTo>
                    <a:pt x="104881" y="106530"/>
                    <a:pt x="107007" y="111428"/>
                    <a:pt x="109370" y="108979"/>
                  </a:cubicBezTo>
                  <a:cubicBezTo>
                    <a:pt x="111732" y="106530"/>
                    <a:pt x="115275" y="95918"/>
                    <a:pt x="116929" y="87755"/>
                  </a:cubicBezTo>
                  <a:cubicBezTo>
                    <a:pt x="118582" y="79591"/>
                    <a:pt x="120000" y="69795"/>
                    <a:pt x="118818" y="60000"/>
                  </a:cubicBezTo>
                  <a:cubicBezTo>
                    <a:pt x="117637" y="50204"/>
                    <a:pt x="113622" y="35510"/>
                    <a:pt x="109370" y="28979"/>
                  </a:cubicBezTo>
                  <a:cubicBezTo>
                    <a:pt x="105118" y="22448"/>
                    <a:pt x="99212" y="25306"/>
                    <a:pt x="93307" y="20816"/>
                  </a:cubicBezTo>
                  <a:cubicBezTo>
                    <a:pt x="87401" y="16326"/>
                    <a:pt x="80314" y="5714"/>
                    <a:pt x="73464" y="2857"/>
                  </a:cubicBezTo>
                  <a:cubicBezTo>
                    <a:pt x="66614" y="0"/>
                    <a:pt x="59055" y="1632"/>
                    <a:pt x="51732" y="2857"/>
                  </a:cubicBezTo>
                  <a:cubicBezTo>
                    <a:pt x="44409" y="4081"/>
                    <a:pt x="35905" y="6122"/>
                    <a:pt x="30000" y="11020"/>
                  </a:cubicBezTo>
                  <a:cubicBezTo>
                    <a:pt x="24094" y="15918"/>
                    <a:pt x="19842" y="26530"/>
                    <a:pt x="15826" y="32244"/>
                  </a:cubicBezTo>
                  <a:cubicBezTo>
                    <a:pt x="11811" y="37959"/>
                    <a:pt x="8267" y="42448"/>
                    <a:pt x="6377" y="45306"/>
                  </a:cubicBezTo>
                  <a:close/>
                </a:path>
              </a:pathLst>
            </a:custGeom>
            <a:gradFill>
              <a:gsLst>
                <a:gs pos="0">
                  <a:srgbClr val="212C69"/>
                </a:gs>
                <a:gs pos="50000">
                  <a:srgbClr val="475FE3"/>
                </a:gs>
                <a:gs pos="100000">
                  <a:srgbClr val="212C69"/>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4" name="Shape 2744"/>
            <p:cNvSpPr/>
            <p:nvPr/>
          </p:nvSpPr>
          <p:spPr>
            <a:xfrm>
              <a:off x="2795" y="2905"/>
              <a:ext cx="396" cy="195"/>
            </a:xfrm>
            <a:custGeom>
              <a:pathLst>
                <a:path extrusionOk="0" h="120000" w="120000">
                  <a:moveTo>
                    <a:pt x="1297" y="19708"/>
                  </a:moveTo>
                  <a:cubicBezTo>
                    <a:pt x="0" y="32408"/>
                    <a:pt x="864" y="75766"/>
                    <a:pt x="3027" y="79270"/>
                  </a:cubicBezTo>
                  <a:cubicBezTo>
                    <a:pt x="5189" y="82773"/>
                    <a:pt x="9513" y="49927"/>
                    <a:pt x="14270" y="40729"/>
                  </a:cubicBezTo>
                  <a:cubicBezTo>
                    <a:pt x="19027" y="31532"/>
                    <a:pt x="25729" y="26277"/>
                    <a:pt x="31567" y="23211"/>
                  </a:cubicBezTo>
                  <a:cubicBezTo>
                    <a:pt x="37405" y="20145"/>
                    <a:pt x="44972" y="20583"/>
                    <a:pt x="49729" y="23211"/>
                  </a:cubicBezTo>
                  <a:cubicBezTo>
                    <a:pt x="54486" y="25839"/>
                    <a:pt x="55351" y="33284"/>
                    <a:pt x="60108" y="38978"/>
                  </a:cubicBezTo>
                  <a:cubicBezTo>
                    <a:pt x="64864" y="44671"/>
                    <a:pt x="73297" y="46861"/>
                    <a:pt x="78270" y="58248"/>
                  </a:cubicBezTo>
                  <a:cubicBezTo>
                    <a:pt x="83243" y="69635"/>
                    <a:pt x="86702" y="97226"/>
                    <a:pt x="89513" y="107299"/>
                  </a:cubicBezTo>
                  <a:cubicBezTo>
                    <a:pt x="92324" y="117372"/>
                    <a:pt x="92972" y="120000"/>
                    <a:pt x="95567" y="119562"/>
                  </a:cubicBezTo>
                  <a:cubicBezTo>
                    <a:pt x="98162" y="119124"/>
                    <a:pt x="101189" y="111240"/>
                    <a:pt x="105081" y="103795"/>
                  </a:cubicBezTo>
                  <a:cubicBezTo>
                    <a:pt x="108972" y="96350"/>
                    <a:pt x="117837" y="84087"/>
                    <a:pt x="118918" y="74014"/>
                  </a:cubicBezTo>
                  <a:cubicBezTo>
                    <a:pt x="120000" y="63941"/>
                    <a:pt x="114810" y="53868"/>
                    <a:pt x="112000" y="44233"/>
                  </a:cubicBezTo>
                  <a:cubicBezTo>
                    <a:pt x="109189" y="34598"/>
                    <a:pt x="104864" y="21021"/>
                    <a:pt x="101621" y="16204"/>
                  </a:cubicBezTo>
                  <a:cubicBezTo>
                    <a:pt x="98378" y="11386"/>
                    <a:pt x="97513" y="17518"/>
                    <a:pt x="92108" y="16204"/>
                  </a:cubicBezTo>
                  <a:cubicBezTo>
                    <a:pt x="86702" y="14890"/>
                    <a:pt x="76108" y="9635"/>
                    <a:pt x="68756" y="7445"/>
                  </a:cubicBezTo>
                  <a:cubicBezTo>
                    <a:pt x="61405" y="5255"/>
                    <a:pt x="57729" y="4379"/>
                    <a:pt x="48000" y="3941"/>
                  </a:cubicBezTo>
                  <a:cubicBezTo>
                    <a:pt x="38270" y="3503"/>
                    <a:pt x="18378" y="0"/>
                    <a:pt x="10810" y="3941"/>
                  </a:cubicBezTo>
                  <a:cubicBezTo>
                    <a:pt x="3243" y="7883"/>
                    <a:pt x="2594" y="7007"/>
                    <a:pt x="1297" y="19708"/>
                  </a:cubicBezTo>
                  <a:close/>
                </a:path>
              </a:pathLst>
            </a:custGeom>
            <a:gradFill>
              <a:gsLst>
                <a:gs pos="0">
                  <a:srgbClr val="212C69"/>
                </a:gs>
                <a:gs pos="50000">
                  <a:srgbClr val="475FE3"/>
                </a:gs>
                <a:gs pos="100000">
                  <a:srgbClr val="212C69"/>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45" name="Shape 2745"/>
            <p:cNvGrpSpPr/>
            <p:nvPr/>
          </p:nvGrpSpPr>
          <p:grpSpPr>
            <a:xfrm rot="-2685712">
              <a:off x="3231" y="1714"/>
              <a:ext cx="677" cy="663"/>
              <a:chOff x="3253" y="2229"/>
              <a:chExt cx="677" cy="663"/>
            </a:xfrm>
          </p:grpSpPr>
          <p:sp>
            <p:nvSpPr>
              <p:cNvPr id="2746" name="Shape 2746"/>
              <p:cNvSpPr/>
              <p:nvPr/>
            </p:nvSpPr>
            <p:spPr>
              <a:xfrm rot="141852">
                <a:off x="3655" y="2355"/>
                <a:ext cx="122" cy="35"/>
              </a:xfrm>
              <a:custGeom>
                <a:pathLst>
                  <a:path extrusionOk="0" h="120000" w="120000">
                    <a:moveTo>
                      <a:pt x="17543" y="0"/>
                    </a:moveTo>
                    <a:cubicBezTo>
                      <a:pt x="33684" y="0"/>
                      <a:pt x="80000" y="9795"/>
                      <a:pt x="96140" y="19591"/>
                    </a:cubicBezTo>
                    <a:cubicBezTo>
                      <a:pt x="112280" y="29387"/>
                      <a:pt x="120000" y="46530"/>
                      <a:pt x="114385" y="58775"/>
                    </a:cubicBezTo>
                    <a:cubicBezTo>
                      <a:pt x="108771" y="71020"/>
                      <a:pt x="80701" y="90612"/>
                      <a:pt x="63859" y="97959"/>
                    </a:cubicBezTo>
                    <a:cubicBezTo>
                      <a:pt x="47017" y="105306"/>
                      <a:pt x="23859" y="119999"/>
                      <a:pt x="13333" y="107755"/>
                    </a:cubicBezTo>
                    <a:cubicBezTo>
                      <a:pt x="2807" y="95510"/>
                      <a:pt x="0" y="41632"/>
                      <a:pt x="701" y="24489"/>
                    </a:cubicBezTo>
                    <a:cubicBezTo>
                      <a:pt x="1403" y="7346"/>
                      <a:pt x="1403" y="0"/>
                      <a:pt x="17543" y="0"/>
                    </a:cubicBezTo>
                    <a:close/>
                  </a:path>
                </a:pathLst>
              </a:custGeom>
              <a:gradFill>
                <a:gsLst>
                  <a:gs pos="0">
                    <a:srgbClr val="4D0808"/>
                  </a:gs>
                  <a:gs pos="14999">
                    <a:srgbClr val="FF0300"/>
                  </a:gs>
                  <a:gs pos="27498">
                    <a:srgbClr val="FF7A00"/>
                  </a:gs>
                  <a:gs pos="50000">
                    <a:srgbClr val="FFF200"/>
                  </a:gs>
                  <a:gs pos="72501">
                    <a:srgbClr val="FF7A00"/>
                  </a:gs>
                  <a:gs pos="85001">
                    <a:srgbClr val="FF0300"/>
                  </a:gs>
                  <a:gs pos="100000">
                    <a:srgbClr val="4D0808"/>
                  </a:gs>
                </a:gsLst>
                <a:lin ang="540000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47" name="Shape 2747"/>
              <p:cNvGrpSpPr/>
              <p:nvPr/>
            </p:nvGrpSpPr>
            <p:grpSpPr>
              <a:xfrm rot="141852">
                <a:off x="3265" y="2339"/>
                <a:ext cx="392" cy="545"/>
                <a:chOff x="4575" y="2079"/>
                <a:chExt cx="550" cy="762"/>
              </a:xfrm>
            </p:grpSpPr>
            <p:sp>
              <p:nvSpPr>
                <p:cNvPr id="2748" name="Shape 2748"/>
                <p:cNvSpPr/>
                <p:nvPr/>
              </p:nvSpPr>
              <p:spPr>
                <a:xfrm>
                  <a:off x="4779" y="2079"/>
                  <a:ext cx="347" cy="331"/>
                </a:xfrm>
                <a:custGeom>
                  <a:pathLst>
                    <a:path extrusionOk="0" h="120000" w="120000">
                      <a:moveTo>
                        <a:pt x="4149" y="95347"/>
                      </a:moveTo>
                      <a:cubicBezTo>
                        <a:pt x="8299" y="81208"/>
                        <a:pt x="13141" y="33716"/>
                        <a:pt x="30086" y="17764"/>
                      </a:cubicBezTo>
                      <a:cubicBezTo>
                        <a:pt x="47031" y="1812"/>
                        <a:pt x="93025" y="0"/>
                        <a:pt x="106512" y="362"/>
                      </a:cubicBezTo>
                      <a:cubicBezTo>
                        <a:pt x="120000" y="725"/>
                        <a:pt x="119654" y="14138"/>
                        <a:pt x="110317" y="18851"/>
                      </a:cubicBezTo>
                      <a:cubicBezTo>
                        <a:pt x="100979" y="23564"/>
                        <a:pt x="63631" y="13776"/>
                        <a:pt x="49452" y="28640"/>
                      </a:cubicBezTo>
                      <a:cubicBezTo>
                        <a:pt x="35273" y="43504"/>
                        <a:pt x="32161" y="95347"/>
                        <a:pt x="24553" y="107673"/>
                      </a:cubicBezTo>
                      <a:cubicBezTo>
                        <a:pt x="16945" y="120000"/>
                        <a:pt x="6916" y="105498"/>
                        <a:pt x="4149" y="102960"/>
                      </a:cubicBezTo>
                      <a:cubicBezTo>
                        <a:pt x="1383" y="100422"/>
                        <a:pt x="0" y="109486"/>
                        <a:pt x="4149" y="95347"/>
                      </a:cubicBezTo>
                      <a:close/>
                    </a:path>
                  </a:pathLst>
                </a:custGeom>
                <a:gradFill>
                  <a:gsLst>
                    <a:gs pos="0">
                      <a:srgbClr val="008F6B"/>
                    </a:gs>
                    <a:gs pos="100000">
                      <a:schemeClr val="accent1"/>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49" name="Shape 2749"/>
                <p:cNvSpPr/>
                <p:nvPr/>
              </p:nvSpPr>
              <p:spPr>
                <a:xfrm>
                  <a:off x="4575" y="2318"/>
                  <a:ext cx="314" cy="524"/>
                </a:xfrm>
                <a:custGeom>
                  <a:pathLst>
                    <a:path extrusionOk="0" h="120000" w="120000">
                      <a:moveTo>
                        <a:pt x="115809" y="24274"/>
                      </a:moveTo>
                      <a:cubicBezTo>
                        <a:pt x="111619" y="8015"/>
                        <a:pt x="66285" y="0"/>
                        <a:pt x="47619" y="11450"/>
                      </a:cubicBezTo>
                      <a:cubicBezTo>
                        <a:pt x="31238" y="24274"/>
                        <a:pt x="0" y="76488"/>
                        <a:pt x="4190" y="92748"/>
                      </a:cubicBezTo>
                      <a:cubicBezTo>
                        <a:pt x="8380" y="109007"/>
                        <a:pt x="54476" y="120000"/>
                        <a:pt x="73142" y="108549"/>
                      </a:cubicBezTo>
                      <a:cubicBezTo>
                        <a:pt x="91809" y="97099"/>
                        <a:pt x="120000" y="40534"/>
                        <a:pt x="115809" y="24274"/>
                      </a:cubicBezTo>
                      <a:close/>
                    </a:path>
                  </a:pathLst>
                </a:custGeom>
                <a:gradFill>
                  <a:gsLst>
                    <a:gs pos="0">
                      <a:srgbClr val="4C0C09"/>
                    </a:gs>
                    <a:gs pos="50000">
                      <a:srgbClr val="A51914"/>
                    </a:gs>
                    <a:gs pos="100000">
                      <a:srgbClr val="4C0C0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0" name="Shape 2750"/>
                <p:cNvSpPr/>
                <p:nvPr/>
              </p:nvSpPr>
              <p:spPr>
                <a:xfrm>
                  <a:off x="4611" y="2532"/>
                  <a:ext cx="222" cy="233"/>
                </a:xfrm>
                <a:custGeom>
                  <a:pathLst>
                    <a:path extrusionOk="0" h="120000" w="120000">
                      <a:moveTo>
                        <a:pt x="9729" y="48717"/>
                      </a:moveTo>
                      <a:cubicBezTo>
                        <a:pt x="7027" y="57435"/>
                        <a:pt x="0" y="67179"/>
                        <a:pt x="5405" y="78461"/>
                      </a:cubicBezTo>
                      <a:cubicBezTo>
                        <a:pt x="10810" y="89743"/>
                        <a:pt x="27567" y="114871"/>
                        <a:pt x="41621" y="117435"/>
                      </a:cubicBezTo>
                      <a:cubicBezTo>
                        <a:pt x="55675" y="120000"/>
                        <a:pt x="80000" y="104102"/>
                        <a:pt x="89189" y="95384"/>
                      </a:cubicBezTo>
                      <a:cubicBezTo>
                        <a:pt x="98378" y="86666"/>
                        <a:pt x="96216" y="71794"/>
                        <a:pt x="97837" y="64102"/>
                      </a:cubicBezTo>
                      <a:cubicBezTo>
                        <a:pt x="99459" y="56410"/>
                        <a:pt x="96216" y="51794"/>
                        <a:pt x="99459" y="48717"/>
                      </a:cubicBezTo>
                      <a:cubicBezTo>
                        <a:pt x="102702" y="45641"/>
                        <a:pt x="120000" y="47179"/>
                        <a:pt x="118918" y="44615"/>
                      </a:cubicBezTo>
                      <a:cubicBezTo>
                        <a:pt x="117837" y="42051"/>
                        <a:pt x="98378" y="31282"/>
                        <a:pt x="93513" y="33846"/>
                      </a:cubicBezTo>
                      <a:cubicBezTo>
                        <a:pt x="88648" y="36410"/>
                        <a:pt x="91891" y="54871"/>
                        <a:pt x="89189" y="58461"/>
                      </a:cubicBezTo>
                      <a:cubicBezTo>
                        <a:pt x="86486" y="62051"/>
                        <a:pt x="78918" y="58461"/>
                        <a:pt x="77837" y="55897"/>
                      </a:cubicBezTo>
                      <a:cubicBezTo>
                        <a:pt x="76756" y="53333"/>
                        <a:pt x="83243" y="46666"/>
                        <a:pt x="83243" y="42051"/>
                      </a:cubicBezTo>
                      <a:cubicBezTo>
                        <a:pt x="83243" y="37435"/>
                        <a:pt x="76756" y="33846"/>
                        <a:pt x="78918" y="27179"/>
                      </a:cubicBezTo>
                      <a:cubicBezTo>
                        <a:pt x="81081" y="20512"/>
                        <a:pt x="98378" y="5128"/>
                        <a:pt x="96216" y="2564"/>
                      </a:cubicBezTo>
                      <a:cubicBezTo>
                        <a:pt x="94054" y="0"/>
                        <a:pt x="69729" y="6666"/>
                        <a:pt x="64864" y="12820"/>
                      </a:cubicBezTo>
                      <a:cubicBezTo>
                        <a:pt x="60000" y="18974"/>
                        <a:pt x="69189" y="33333"/>
                        <a:pt x="67567" y="39487"/>
                      </a:cubicBezTo>
                      <a:cubicBezTo>
                        <a:pt x="65945" y="45641"/>
                        <a:pt x="56216" y="52820"/>
                        <a:pt x="54054" y="49743"/>
                      </a:cubicBezTo>
                      <a:cubicBezTo>
                        <a:pt x="51891" y="46666"/>
                        <a:pt x="58378" y="27692"/>
                        <a:pt x="55135" y="22051"/>
                      </a:cubicBezTo>
                      <a:cubicBezTo>
                        <a:pt x="51891" y="16410"/>
                        <a:pt x="35135" y="13846"/>
                        <a:pt x="33513" y="14871"/>
                      </a:cubicBezTo>
                      <a:cubicBezTo>
                        <a:pt x="31891" y="15897"/>
                        <a:pt x="44864" y="22564"/>
                        <a:pt x="45405" y="28205"/>
                      </a:cubicBezTo>
                      <a:cubicBezTo>
                        <a:pt x="45945" y="33846"/>
                        <a:pt x="40000" y="44615"/>
                        <a:pt x="36756" y="47692"/>
                      </a:cubicBezTo>
                      <a:cubicBezTo>
                        <a:pt x="33513" y="50769"/>
                        <a:pt x="27567" y="49230"/>
                        <a:pt x="24864" y="45641"/>
                      </a:cubicBezTo>
                      <a:cubicBezTo>
                        <a:pt x="22162" y="42051"/>
                        <a:pt x="24324" y="25641"/>
                        <a:pt x="21621" y="26153"/>
                      </a:cubicBezTo>
                      <a:cubicBezTo>
                        <a:pt x="18918" y="26666"/>
                        <a:pt x="12432" y="40000"/>
                        <a:pt x="9729" y="48717"/>
                      </a:cubicBezTo>
                      <a:close/>
                    </a:path>
                  </a:pathLst>
                </a:custGeom>
                <a:gradFill>
                  <a:gsLst>
                    <a:gs pos="0">
                      <a:srgbClr val="E3BD20"/>
                    </a:gs>
                    <a:gs pos="100000">
                      <a:srgbClr val="986820"/>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751" name="Shape 2751"/>
              <p:cNvSpPr/>
              <p:nvPr/>
            </p:nvSpPr>
            <p:spPr>
              <a:xfrm rot="141852">
                <a:off x="3638" y="2234"/>
                <a:ext cx="288" cy="286"/>
              </a:xfrm>
              <a:prstGeom prst="ellipse">
                <a:avLst/>
              </a:prstGeom>
              <a:gradFill>
                <a:gsLst>
                  <a:gs pos="0">
                    <a:srgbClr val="FEE7F2"/>
                  </a:gs>
                  <a:gs pos="100000">
                    <a:srgbClr val="FBEAC7">
                      <a:alpha val="65882"/>
                    </a:srgbClr>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52" name="Shape 2752"/>
              <p:cNvSpPr/>
              <p:nvPr/>
            </p:nvSpPr>
            <p:spPr>
              <a:xfrm>
                <a:off x="3475" y="2497"/>
                <a:ext cx="49" cy="47"/>
              </a:xfrm>
              <a:custGeom>
                <a:pathLst>
                  <a:path extrusionOk="0" h="120000" w="120000">
                    <a:moveTo>
                      <a:pt x="69565" y="0"/>
                    </a:moveTo>
                    <a:cubicBezTo>
                      <a:pt x="53913" y="0"/>
                      <a:pt x="24347" y="8955"/>
                      <a:pt x="13913" y="25074"/>
                    </a:cubicBezTo>
                    <a:cubicBezTo>
                      <a:pt x="3478" y="41194"/>
                      <a:pt x="0" y="84179"/>
                      <a:pt x="6956" y="100298"/>
                    </a:cubicBezTo>
                    <a:cubicBezTo>
                      <a:pt x="13913" y="116417"/>
                      <a:pt x="38260" y="120000"/>
                      <a:pt x="55652" y="118208"/>
                    </a:cubicBezTo>
                    <a:cubicBezTo>
                      <a:pt x="73043" y="116417"/>
                      <a:pt x="102608" y="100298"/>
                      <a:pt x="111304" y="85970"/>
                    </a:cubicBezTo>
                    <a:cubicBezTo>
                      <a:pt x="120000" y="71641"/>
                      <a:pt x="120000" y="41194"/>
                      <a:pt x="111304" y="28656"/>
                    </a:cubicBezTo>
                    <a:cubicBezTo>
                      <a:pt x="102608" y="16119"/>
                      <a:pt x="85217" y="0"/>
                      <a:pt x="69565" y="0"/>
                    </a:cubicBezTo>
                    <a:close/>
                  </a:path>
                </a:pathLst>
              </a:custGeom>
              <a:gradFill>
                <a:gsLst>
                  <a:gs pos="0">
                    <a:srgbClr val="B7936F"/>
                  </a:gs>
                  <a:gs pos="100000">
                    <a:srgbClr val="D8A572"/>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3" name="Shape 2753"/>
              <p:cNvSpPr/>
              <p:nvPr/>
            </p:nvSpPr>
            <p:spPr>
              <a:xfrm>
                <a:off x="3458" y="2545"/>
                <a:ext cx="54" cy="56"/>
              </a:xfrm>
              <a:custGeom>
                <a:pathLst>
                  <a:path extrusionOk="0" h="120000" w="120000">
                    <a:moveTo>
                      <a:pt x="65600" y="6153"/>
                    </a:moveTo>
                    <a:cubicBezTo>
                      <a:pt x="52800" y="6153"/>
                      <a:pt x="38400" y="0"/>
                      <a:pt x="27200" y="12307"/>
                    </a:cubicBezTo>
                    <a:cubicBezTo>
                      <a:pt x="16000" y="24615"/>
                      <a:pt x="0" y="60000"/>
                      <a:pt x="1600" y="76923"/>
                    </a:cubicBezTo>
                    <a:cubicBezTo>
                      <a:pt x="3200" y="93846"/>
                      <a:pt x="22400" y="107692"/>
                      <a:pt x="33600" y="113846"/>
                    </a:cubicBezTo>
                    <a:cubicBezTo>
                      <a:pt x="44800" y="120000"/>
                      <a:pt x="57600" y="113846"/>
                      <a:pt x="68800" y="110769"/>
                    </a:cubicBezTo>
                    <a:cubicBezTo>
                      <a:pt x="80000" y="107692"/>
                      <a:pt x="89600" y="104615"/>
                      <a:pt x="97600" y="95384"/>
                    </a:cubicBezTo>
                    <a:cubicBezTo>
                      <a:pt x="105600" y="86153"/>
                      <a:pt x="113600" y="69230"/>
                      <a:pt x="116800" y="58461"/>
                    </a:cubicBezTo>
                    <a:cubicBezTo>
                      <a:pt x="120000" y="47692"/>
                      <a:pt x="120000" y="41538"/>
                      <a:pt x="116800" y="33846"/>
                    </a:cubicBezTo>
                    <a:cubicBezTo>
                      <a:pt x="113600" y="26153"/>
                      <a:pt x="110400" y="20000"/>
                      <a:pt x="100800" y="15384"/>
                    </a:cubicBezTo>
                    <a:cubicBezTo>
                      <a:pt x="91200" y="10769"/>
                      <a:pt x="78400" y="6153"/>
                      <a:pt x="65600" y="6153"/>
                    </a:cubicBezTo>
                    <a:close/>
                  </a:path>
                </a:pathLst>
              </a:custGeom>
              <a:gradFill>
                <a:gsLst>
                  <a:gs pos="0">
                    <a:srgbClr val="B7936F"/>
                  </a:gs>
                  <a:gs pos="100000">
                    <a:srgbClr val="D8A572"/>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4" name="Shape 2754"/>
              <p:cNvSpPr/>
              <p:nvPr/>
            </p:nvSpPr>
            <p:spPr>
              <a:xfrm>
                <a:off x="3424" y="2604"/>
                <a:ext cx="70" cy="44"/>
              </a:xfrm>
              <a:custGeom>
                <a:pathLst>
                  <a:path extrusionOk="0" h="120000" w="120000">
                    <a:moveTo>
                      <a:pt x="106153" y="38048"/>
                    </a:moveTo>
                    <a:cubicBezTo>
                      <a:pt x="98241" y="29268"/>
                      <a:pt x="83736" y="19024"/>
                      <a:pt x="69230" y="14634"/>
                    </a:cubicBezTo>
                    <a:cubicBezTo>
                      <a:pt x="54725" y="10243"/>
                      <a:pt x="30329" y="0"/>
                      <a:pt x="19120" y="11707"/>
                    </a:cubicBezTo>
                    <a:cubicBezTo>
                      <a:pt x="7912" y="23414"/>
                      <a:pt x="0" y="67317"/>
                      <a:pt x="1978" y="84878"/>
                    </a:cubicBezTo>
                    <a:cubicBezTo>
                      <a:pt x="3956" y="102439"/>
                      <a:pt x="20439" y="108292"/>
                      <a:pt x="30989" y="114146"/>
                    </a:cubicBezTo>
                    <a:cubicBezTo>
                      <a:pt x="41538" y="120000"/>
                      <a:pt x="54065" y="117073"/>
                      <a:pt x="65274" y="117073"/>
                    </a:cubicBezTo>
                    <a:cubicBezTo>
                      <a:pt x="76483" y="117073"/>
                      <a:pt x="90989" y="117073"/>
                      <a:pt x="99560" y="114146"/>
                    </a:cubicBezTo>
                    <a:cubicBezTo>
                      <a:pt x="108131" y="111219"/>
                      <a:pt x="113406" y="106829"/>
                      <a:pt x="116703" y="99512"/>
                    </a:cubicBezTo>
                    <a:cubicBezTo>
                      <a:pt x="120000" y="92195"/>
                      <a:pt x="120000" y="80487"/>
                      <a:pt x="118021" y="70243"/>
                    </a:cubicBezTo>
                    <a:cubicBezTo>
                      <a:pt x="116043" y="60000"/>
                      <a:pt x="114065" y="46829"/>
                      <a:pt x="106153" y="38048"/>
                    </a:cubicBezTo>
                    <a:close/>
                  </a:path>
                </a:pathLst>
              </a:custGeom>
              <a:gradFill>
                <a:gsLst>
                  <a:gs pos="0">
                    <a:srgbClr val="B7936F"/>
                  </a:gs>
                  <a:gs pos="100000">
                    <a:srgbClr val="D8A572"/>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2755" name="Shape 2755"/>
          <p:cNvGrpSpPr/>
          <p:nvPr/>
        </p:nvGrpSpPr>
        <p:grpSpPr>
          <a:xfrm>
            <a:off x="3092746" y="354294"/>
            <a:ext cx="2582862" cy="2528888"/>
            <a:chOff x="1781" y="1193"/>
            <a:chExt cx="2020" cy="1979"/>
          </a:xfrm>
        </p:grpSpPr>
        <p:sp>
          <p:nvSpPr>
            <p:cNvPr id="2756" name="Shape 2756"/>
            <p:cNvSpPr/>
            <p:nvPr/>
          </p:nvSpPr>
          <p:spPr>
            <a:xfrm>
              <a:off x="2481" y="1193"/>
              <a:ext cx="1129" cy="1950"/>
            </a:xfrm>
            <a:custGeom>
              <a:pathLst>
                <a:path extrusionOk="0" h="120000" w="120000">
                  <a:moveTo>
                    <a:pt x="114366" y="29031"/>
                  </a:moveTo>
                  <a:cubicBezTo>
                    <a:pt x="111815" y="23126"/>
                    <a:pt x="108945" y="18513"/>
                    <a:pt x="103737" y="14023"/>
                  </a:cubicBezTo>
                  <a:cubicBezTo>
                    <a:pt x="98529" y="9533"/>
                    <a:pt x="91939" y="4366"/>
                    <a:pt x="83330" y="2214"/>
                  </a:cubicBezTo>
                  <a:cubicBezTo>
                    <a:pt x="74720" y="61"/>
                    <a:pt x="63348" y="0"/>
                    <a:pt x="52294" y="984"/>
                  </a:cubicBezTo>
                  <a:cubicBezTo>
                    <a:pt x="41240" y="1968"/>
                    <a:pt x="25403" y="3505"/>
                    <a:pt x="17006" y="8118"/>
                  </a:cubicBezTo>
                  <a:cubicBezTo>
                    <a:pt x="8609" y="12731"/>
                    <a:pt x="3401" y="22880"/>
                    <a:pt x="1700" y="28785"/>
                  </a:cubicBezTo>
                  <a:cubicBezTo>
                    <a:pt x="0" y="34689"/>
                    <a:pt x="2550" y="37642"/>
                    <a:pt x="6802" y="43546"/>
                  </a:cubicBezTo>
                  <a:cubicBezTo>
                    <a:pt x="11054" y="49451"/>
                    <a:pt x="23808" y="56832"/>
                    <a:pt x="27209" y="64213"/>
                  </a:cubicBezTo>
                  <a:cubicBezTo>
                    <a:pt x="30611" y="71594"/>
                    <a:pt x="26040" y="80574"/>
                    <a:pt x="27209" y="87831"/>
                  </a:cubicBezTo>
                  <a:cubicBezTo>
                    <a:pt x="28379" y="95089"/>
                    <a:pt x="35606" y="103454"/>
                    <a:pt x="34012" y="107760"/>
                  </a:cubicBezTo>
                  <a:cubicBezTo>
                    <a:pt x="32418" y="112065"/>
                    <a:pt x="18175" y="112557"/>
                    <a:pt x="17856" y="113664"/>
                  </a:cubicBezTo>
                  <a:cubicBezTo>
                    <a:pt x="17537" y="114771"/>
                    <a:pt x="30292" y="113603"/>
                    <a:pt x="32311" y="114402"/>
                  </a:cubicBezTo>
                  <a:cubicBezTo>
                    <a:pt x="34331" y="115202"/>
                    <a:pt x="27316" y="118154"/>
                    <a:pt x="29760" y="118339"/>
                  </a:cubicBezTo>
                  <a:cubicBezTo>
                    <a:pt x="32205" y="118523"/>
                    <a:pt x="42940" y="115817"/>
                    <a:pt x="46767" y="115633"/>
                  </a:cubicBezTo>
                  <a:cubicBezTo>
                    <a:pt x="50593" y="115448"/>
                    <a:pt x="51018" y="120000"/>
                    <a:pt x="52719" y="117355"/>
                  </a:cubicBezTo>
                  <a:cubicBezTo>
                    <a:pt x="54419" y="114710"/>
                    <a:pt x="54100" y="103024"/>
                    <a:pt x="56970" y="99641"/>
                  </a:cubicBezTo>
                  <a:cubicBezTo>
                    <a:pt x="59840" y="96258"/>
                    <a:pt x="65899" y="96996"/>
                    <a:pt x="70150" y="96934"/>
                  </a:cubicBezTo>
                  <a:cubicBezTo>
                    <a:pt x="74402" y="96873"/>
                    <a:pt x="79716" y="97119"/>
                    <a:pt x="82480" y="99149"/>
                  </a:cubicBezTo>
                  <a:cubicBezTo>
                    <a:pt x="85243" y="101178"/>
                    <a:pt x="85243" y="106960"/>
                    <a:pt x="86731" y="109236"/>
                  </a:cubicBezTo>
                  <a:cubicBezTo>
                    <a:pt x="88219" y="111512"/>
                    <a:pt x="89388" y="111327"/>
                    <a:pt x="91408" y="112680"/>
                  </a:cubicBezTo>
                  <a:cubicBezTo>
                    <a:pt x="93427" y="114033"/>
                    <a:pt x="97147" y="117232"/>
                    <a:pt x="98635" y="117355"/>
                  </a:cubicBezTo>
                  <a:cubicBezTo>
                    <a:pt x="100124" y="117478"/>
                    <a:pt x="98423" y="113849"/>
                    <a:pt x="100336" y="113418"/>
                  </a:cubicBezTo>
                  <a:cubicBezTo>
                    <a:pt x="102249" y="112988"/>
                    <a:pt x="108520" y="115509"/>
                    <a:pt x="110115" y="114894"/>
                  </a:cubicBezTo>
                  <a:cubicBezTo>
                    <a:pt x="111709" y="114279"/>
                    <a:pt x="108627" y="110773"/>
                    <a:pt x="110115" y="109728"/>
                  </a:cubicBezTo>
                  <a:cubicBezTo>
                    <a:pt x="111603" y="108682"/>
                    <a:pt x="119255" y="109174"/>
                    <a:pt x="119043" y="108498"/>
                  </a:cubicBezTo>
                  <a:cubicBezTo>
                    <a:pt x="118830" y="107821"/>
                    <a:pt x="111178" y="106714"/>
                    <a:pt x="108839" y="105545"/>
                  </a:cubicBezTo>
                  <a:cubicBezTo>
                    <a:pt x="106501" y="104377"/>
                    <a:pt x="105013" y="105053"/>
                    <a:pt x="105013" y="101609"/>
                  </a:cubicBezTo>
                  <a:cubicBezTo>
                    <a:pt x="105013" y="98165"/>
                    <a:pt x="108201" y="90599"/>
                    <a:pt x="108839" y="84879"/>
                  </a:cubicBezTo>
                  <a:cubicBezTo>
                    <a:pt x="109477" y="79159"/>
                    <a:pt x="107139" y="73070"/>
                    <a:pt x="108839" y="67165"/>
                  </a:cubicBezTo>
                  <a:cubicBezTo>
                    <a:pt x="110540" y="61260"/>
                    <a:pt x="118086" y="55786"/>
                    <a:pt x="119043" y="49451"/>
                  </a:cubicBezTo>
                  <a:cubicBezTo>
                    <a:pt x="120000" y="43116"/>
                    <a:pt x="116917" y="34935"/>
                    <a:pt x="114366" y="29031"/>
                  </a:cubicBezTo>
                  <a:close/>
                </a:path>
              </a:pathLst>
            </a:custGeom>
            <a:gradFill>
              <a:gsLst>
                <a:gs pos="0">
                  <a:srgbClr val="858585"/>
                </a:gs>
                <a:gs pos="50000">
                  <a:schemeClr val="folHlink"/>
                </a:gs>
                <a:gs pos="100000">
                  <a:srgbClr val="858585"/>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7" name="Shape 2757"/>
            <p:cNvSpPr/>
            <p:nvPr/>
          </p:nvSpPr>
          <p:spPr>
            <a:xfrm>
              <a:off x="2321" y="1680"/>
              <a:ext cx="285" cy="360"/>
            </a:xfrm>
            <a:custGeom>
              <a:pathLst>
                <a:path extrusionOk="0" h="120000" w="120000">
                  <a:moveTo>
                    <a:pt x="74526" y="26925"/>
                  </a:moveTo>
                  <a:cubicBezTo>
                    <a:pt x="69894" y="17285"/>
                    <a:pt x="73684" y="5983"/>
                    <a:pt x="67789" y="2991"/>
                  </a:cubicBezTo>
                  <a:cubicBezTo>
                    <a:pt x="61894" y="0"/>
                    <a:pt x="50105" y="6648"/>
                    <a:pt x="39157" y="8310"/>
                  </a:cubicBezTo>
                  <a:cubicBezTo>
                    <a:pt x="28210" y="9972"/>
                    <a:pt x="0" y="8975"/>
                    <a:pt x="2105" y="13628"/>
                  </a:cubicBezTo>
                  <a:cubicBezTo>
                    <a:pt x="4210" y="18282"/>
                    <a:pt x="44631" y="28919"/>
                    <a:pt x="52631" y="36232"/>
                  </a:cubicBezTo>
                  <a:cubicBezTo>
                    <a:pt x="60631" y="43545"/>
                    <a:pt x="52210" y="51191"/>
                    <a:pt x="49263" y="57506"/>
                  </a:cubicBezTo>
                  <a:cubicBezTo>
                    <a:pt x="46315" y="63822"/>
                    <a:pt x="32421" y="70138"/>
                    <a:pt x="34105" y="73462"/>
                  </a:cubicBezTo>
                  <a:cubicBezTo>
                    <a:pt x="35789" y="76786"/>
                    <a:pt x="53473" y="74792"/>
                    <a:pt x="59368" y="77451"/>
                  </a:cubicBezTo>
                  <a:cubicBezTo>
                    <a:pt x="65263" y="80110"/>
                    <a:pt x="68210" y="85761"/>
                    <a:pt x="69473" y="89418"/>
                  </a:cubicBezTo>
                  <a:cubicBezTo>
                    <a:pt x="70736" y="93074"/>
                    <a:pt x="68210" y="94072"/>
                    <a:pt x="66105" y="98725"/>
                  </a:cubicBezTo>
                  <a:cubicBezTo>
                    <a:pt x="63999" y="103379"/>
                    <a:pt x="53473" y="114681"/>
                    <a:pt x="57684" y="117340"/>
                  </a:cubicBezTo>
                  <a:cubicBezTo>
                    <a:pt x="61894" y="120000"/>
                    <a:pt x="80842" y="115678"/>
                    <a:pt x="91368" y="114681"/>
                  </a:cubicBezTo>
                  <a:cubicBezTo>
                    <a:pt x="101894" y="113684"/>
                    <a:pt x="119999" y="119002"/>
                    <a:pt x="119999" y="112022"/>
                  </a:cubicBezTo>
                  <a:cubicBezTo>
                    <a:pt x="119999" y="105041"/>
                    <a:pt x="98947" y="87756"/>
                    <a:pt x="91368" y="73462"/>
                  </a:cubicBezTo>
                  <a:cubicBezTo>
                    <a:pt x="83789" y="59168"/>
                    <a:pt x="77894" y="36565"/>
                    <a:pt x="74526" y="26925"/>
                  </a:cubicBezTo>
                  <a:close/>
                </a:path>
              </a:pathLst>
            </a:custGeom>
            <a:gradFill>
              <a:gsLst>
                <a:gs pos="0">
                  <a:srgbClr val="7A8A2A"/>
                </a:gs>
                <a:gs pos="100000">
                  <a:srgbClr val="3C4415"/>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8" name="Shape 2758"/>
            <p:cNvSpPr/>
            <p:nvPr/>
          </p:nvSpPr>
          <p:spPr>
            <a:xfrm>
              <a:off x="3436" y="1256"/>
              <a:ext cx="364" cy="477"/>
            </a:xfrm>
            <a:custGeom>
              <a:pathLst>
                <a:path extrusionOk="0" h="120000" w="120000">
                  <a:moveTo>
                    <a:pt x="13150" y="53836"/>
                  </a:moveTo>
                  <a:cubicBezTo>
                    <a:pt x="9534" y="49559"/>
                    <a:pt x="0" y="44528"/>
                    <a:pt x="1315" y="39748"/>
                  </a:cubicBezTo>
                  <a:cubicBezTo>
                    <a:pt x="2630" y="34968"/>
                    <a:pt x="11835" y="31949"/>
                    <a:pt x="21041" y="25660"/>
                  </a:cubicBezTo>
                  <a:cubicBezTo>
                    <a:pt x="30246" y="19371"/>
                    <a:pt x="51287" y="0"/>
                    <a:pt x="56547" y="2515"/>
                  </a:cubicBezTo>
                  <a:cubicBezTo>
                    <a:pt x="61808" y="5031"/>
                    <a:pt x="51616" y="32955"/>
                    <a:pt x="52602" y="40754"/>
                  </a:cubicBezTo>
                  <a:cubicBezTo>
                    <a:pt x="53589" y="48553"/>
                    <a:pt x="55232" y="47295"/>
                    <a:pt x="63123" y="48805"/>
                  </a:cubicBezTo>
                  <a:cubicBezTo>
                    <a:pt x="71013" y="50314"/>
                    <a:pt x="97972" y="45283"/>
                    <a:pt x="99945" y="49811"/>
                  </a:cubicBezTo>
                  <a:cubicBezTo>
                    <a:pt x="101917" y="54339"/>
                    <a:pt x="71671" y="68679"/>
                    <a:pt x="74958" y="75974"/>
                  </a:cubicBezTo>
                  <a:cubicBezTo>
                    <a:pt x="78246" y="83270"/>
                    <a:pt x="119999" y="88805"/>
                    <a:pt x="119671" y="94088"/>
                  </a:cubicBezTo>
                  <a:cubicBezTo>
                    <a:pt x="119342" y="99371"/>
                    <a:pt x="85150" y="102893"/>
                    <a:pt x="72328" y="107169"/>
                  </a:cubicBezTo>
                  <a:cubicBezTo>
                    <a:pt x="59506" y="111446"/>
                    <a:pt x="49643" y="120000"/>
                    <a:pt x="43397" y="119245"/>
                  </a:cubicBezTo>
                  <a:cubicBezTo>
                    <a:pt x="37150" y="118490"/>
                    <a:pt x="36493" y="107672"/>
                    <a:pt x="34191" y="102138"/>
                  </a:cubicBezTo>
                  <a:cubicBezTo>
                    <a:pt x="31890" y="96603"/>
                    <a:pt x="31561" y="92075"/>
                    <a:pt x="28931" y="86037"/>
                  </a:cubicBezTo>
                  <a:cubicBezTo>
                    <a:pt x="26301" y="80000"/>
                    <a:pt x="21041" y="71194"/>
                    <a:pt x="18410" y="65911"/>
                  </a:cubicBezTo>
                  <a:cubicBezTo>
                    <a:pt x="15780" y="60628"/>
                    <a:pt x="14136" y="56352"/>
                    <a:pt x="13150" y="53836"/>
                  </a:cubicBezTo>
                  <a:close/>
                </a:path>
              </a:pathLst>
            </a:custGeom>
            <a:gradFill>
              <a:gsLst>
                <a:gs pos="0">
                  <a:srgbClr val="7A8A2A"/>
                </a:gs>
                <a:gs pos="100000">
                  <a:srgbClr val="3C4415"/>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9" name="Shape 2759"/>
            <p:cNvSpPr/>
            <p:nvPr/>
          </p:nvSpPr>
          <p:spPr>
            <a:xfrm>
              <a:off x="2487" y="2150"/>
              <a:ext cx="1194" cy="1023"/>
            </a:xfrm>
            <a:custGeom>
              <a:pathLst>
                <a:path extrusionOk="0" h="120000" w="120000">
                  <a:moveTo>
                    <a:pt x="24623" y="13137"/>
                  </a:moveTo>
                  <a:cubicBezTo>
                    <a:pt x="18994" y="13489"/>
                    <a:pt x="25025" y="19941"/>
                    <a:pt x="23819" y="23929"/>
                  </a:cubicBezTo>
                  <a:cubicBezTo>
                    <a:pt x="22613" y="27917"/>
                    <a:pt x="21105" y="33079"/>
                    <a:pt x="17386" y="37067"/>
                  </a:cubicBezTo>
                  <a:cubicBezTo>
                    <a:pt x="13668" y="41055"/>
                    <a:pt x="3417" y="43519"/>
                    <a:pt x="1708" y="47859"/>
                  </a:cubicBezTo>
                  <a:cubicBezTo>
                    <a:pt x="0" y="52199"/>
                    <a:pt x="4522" y="61348"/>
                    <a:pt x="7336" y="63343"/>
                  </a:cubicBezTo>
                  <a:cubicBezTo>
                    <a:pt x="10150" y="65337"/>
                    <a:pt x="15879" y="60293"/>
                    <a:pt x="18592" y="59589"/>
                  </a:cubicBezTo>
                  <a:cubicBezTo>
                    <a:pt x="21306" y="58885"/>
                    <a:pt x="22412" y="56539"/>
                    <a:pt x="23819" y="59120"/>
                  </a:cubicBezTo>
                  <a:cubicBezTo>
                    <a:pt x="25226" y="61700"/>
                    <a:pt x="25929" y="69325"/>
                    <a:pt x="27035" y="75073"/>
                  </a:cubicBezTo>
                  <a:cubicBezTo>
                    <a:pt x="28140" y="80821"/>
                    <a:pt x="32261" y="88797"/>
                    <a:pt x="30251" y="93841"/>
                  </a:cubicBezTo>
                  <a:cubicBezTo>
                    <a:pt x="28241" y="98885"/>
                    <a:pt x="15577" y="103108"/>
                    <a:pt x="14974" y="105102"/>
                  </a:cubicBezTo>
                  <a:cubicBezTo>
                    <a:pt x="14371" y="107096"/>
                    <a:pt x="24321" y="106041"/>
                    <a:pt x="26633" y="106041"/>
                  </a:cubicBezTo>
                  <a:cubicBezTo>
                    <a:pt x="28944" y="106041"/>
                    <a:pt x="29145" y="103695"/>
                    <a:pt x="29045" y="105102"/>
                  </a:cubicBezTo>
                  <a:cubicBezTo>
                    <a:pt x="28944" y="106510"/>
                    <a:pt x="23517" y="113900"/>
                    <a:pt x="25829" y="114486"/>
                  </a:cubicBezTo>
                  <a:cubicBezTo>
                    <a:pt x="28140" y="115073"/>
                    <a:pt x="39195" y="108269"/>
                    <a:pt x="43115" y="108387"/>
                  </a:cubicBezTo>
                  <a:cubicBezTo>
                    <a:pt x="47035" y="108504"/>
                    <a:pt x="47939" y="120000"/>
                    <a:pt x="49547" y="114956"/>
                  </a:cubicBezTo>
                  <a:cubicBezTo>
                    <a:pt x="51155" y="109912"/>
                    <a:pt x="52060" y="84574"/>
                    <a:pt x="52763" y="77888"/>
                  </a:cubicBezTo>
                  <a:cubicBezTo>
                    <a:pt x="53467" y="71202"/>
                    <a:pt x="51959" y="75190"/>
                    <a:pt x="53969" y="74604"/>
                  </a:cubicBezTo>
                  <a:cubicBezTo>
                    <a:pt x="55979" y="74017"/>
                    <a:pt x="61507" y="74486"/>
                    <a:pt x="64824" y="74604"/>
                  </a:cubicBezTo>
                  <a:cubicBezTo>
                    <a:pt x="68140" y="74721"/>
                    <a:pt x="71758" y="72023"/>
                    <a:pt x="74070" y="75542"/>
                  </a:cubicBezTo>
                  <a:cubicBezTo>
                    <a:pt x="76381" y="79061"/>
                    <a:pt x="75879" y="89501"/>
                    <a:pt x="78492" y="95718"/>
                  </a:cubicBezTo>
                  <a:cubicBezTo>
                    <a:pt x="81105" y="101935"/>
                    <a:pt x="87236" y="111202"/>
                    <a:pt x="89748" y="112609"/>
                  </a:cubicBezTo>
                  <a:cubicBezTo>
                    <a:pt x="92261" y="114017"/>
                    <a:pt x="91457" y="105102"/>
                    <a:pt x="93366" y="104164"/>
                  </a:cubicBezTo>
                  <a:cubicBezTo>
                    <a:pt x="95276" y="103225"/>
                    <a:pt x="99195" y="107683"/>
                    <a:pt x="101005" y="106979"/>
                  </a:cubicBezTo>
                  <a:cubicBezTo>
                    <a:pt x="102814" y="106275"/>
                    <a:pt x="102412" y="101935"/>
                    <a:pt x="104221" y="99941"/>
                  </a:cubicBezTo>
                  <a:cubicBezTo>
                    <a:pt x="106030" y="97947"/>
                    <a:pt x="111758" y="96070"/>
                    <a:pt x="111859" y="94780"/>
                  </a:cubicBezTo>
                  <a:cubicBezTo>
                    <a:pt x="111959" y="93489"/>
                    <a:pt x="106432" y="93489"/>
                    <a:pt x="104623" y="92434"/>
                  </a:cubicBezTo>
                  <a:cubicBezTo>
                    <a:pt x="102814" y="91378"/>
                    <a:pt x="102010" y="92082"/>
                    <a:pt x="101005" y="88211"/>
                  </a:cubicBezTo>
                  <a:cubicBezTo>
                    <a:pt x="100000" y="84340"/>
                    <a:pt x="98894" y="72727"/>
                    <a:pt x="98592" y="68973"/>
                  </a:cubicBezTo>
                  <a:cubicBezTo>
                    <a:pt x="98291" y="65219"/>
                    <a:pt x="98994" y="67683"/>
                    <a:pt x="99396" y="65689"/>
                  </a:cubicBezTo>
                  <a:cubicBezTo>
                    <a:pt x="99798" y="63695"/>
                    <a:pt x="100703" y="60762"/>
                    <a:pt x="101005" y="57243"/>
                  </a:cubicBezTo>
                  <a:cubicBezTo>
                    <a:pt x="101306" y="53724"/>
                    <a:pt x="100100" y="44926"/>
                    <a:pt x="101407" y="44574"/>
                  </a:cubicBezTo>
                  <a:cubicBezTo>
                    <a:pt x="102713" y="44222"/>
                    <a:pt x="105628" y="55249"/>
                    <a:pt x="108643" y="55366"/>
                  </a:cubicBezTo>
                  <a:cubicBezTo>
                    <a:pt x="111658" y="55483"/>
                    <a:pt x="120000" y="51495"/>
                    <a:pt x="119497" y="45043"/>
                  </a:cubicBezTo>
                  <a:cubicBezTo>
                    <a:pt x="118994" y="38592"/>
                    <a:pt x="107437" y="24281"/>
                    <a:pt x="105427" y="16891"/>
                  </a:cubicBezTo>
                  <a:cubicBezTo>
                    <a:pt x="103417" y="9501"/>
                    <a:pt x="109849" y="1876"/>
                    <a:pt x="107437" y="938"/>
                  </a:cubicBezTo>
                  <a:cubicBezTo>
                    <a:pt x="105025" y="0"/>
                    <a:pt x="99396" y="8093"/>
                    <a:pt x="90954" y="11260"/>
                  </a:cubicBezTo>
                  <a:cubicBezTo>
                    <a:pt x="82512" y="14428"/>
                    <a:pt x="67839" y="19354"/>
                    <a:pt x="56783" y="19706"/>
                  </a:cubicBezTo>
                  <a:cubicBezTo>
                    <a:pt x="45728" y="20058"/>
                    <a:pt x="31356" y="14545"/>
                    <a:pt x="24623" y="13137"/>
                  </a:cubicBezTo>
                  <a:close/>
                </a:path>
              </a:pathLst>
            </a:custGeom>
            <a:gradFill>
              <a:gsLst>
                <a:gs pos="0">
                  <a:srgbClr val="8F9694"/>
                </a:gs>
                <a:gs pos="50000">
                  <a:srgbClr val="E2EEEB"/>
                </a:gs>
                <a:gs pos="100000">
                  <a:srgbClr val="8F9694"/>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0" name="Shape 2760"/>
            <p:cNvSpPr/>
            <p:nvPr/>
          </p:nvSpPr>
          <p:spPr>
            <a:xfrm>
              <a:off x="3513" y="2503"/>
              <a:ext cx="230" cy="250"/>
            </a:xfrm>
            <a:custGeom>
              <a:pathLst>
                <a:path extrusionOk="0" h="120000" w="120000">
                  <a:moveTo>
                    <a:pt x="17217" y="62629"/>
                  </a:moveTo>
                  <a:cubicBezTo>
                    <a:pt x="7826" y="74581"/>
                    <a:pt x="1043" y="89880"/>
                    <a:pt x="521" y="97051"/>
                  </a:cubicBezTo>
                  <a:cubicBezTo>
                    <a:pt x="0" y="104223"/>
                    <a:pt x="8347" y="104223"/>
                    <a:pt x="13043" y="104701"/>
                  </a:cubicBezTo>
                  <a:cubicBezTo>
                    <a:pt x="17739" y="105179"/>
                    <a:pt x="24000" y="98486"/>
                    <a:pt x="27652" y="100876"/>
                  </a:cubicBezTo>
                  <a:cubicBezTo>
                    <a:pt x="31304" y="103266"/>
                    <a:pt x="19826" y="120000"/>
                    <a:pt x="33913" y="120000"/>
                  </a:cubicBezTo>
                  <a:cubicBezTo>
                    <a:pt x="48000" y="120000"/>
                    <a:pt x="102260" y="119043"/>
                    <a:pt x="111130" y="100876"/>
                  </a:cubicBezTo>
                  <a:cubicBezTo>
                    <a:pt x="120000" y="82709"/>
                    <a:pt x="92869" y="21992"/>
                    <a:pt x="88173" y="10996"/>
                  </a:cubicBezTo>
                  <a:cubicBezTo>
                    <a:pt x="83478" y="0"/>
                    <a:pt x="88695" y="29641"/>
                    <a:pt x="84000" y="35856"/>
                  </a:cubicBezTo>
                  <a:cubicBezTo>
                    <a:pt x="79304" y="42071"/>
                    <a:pt x="72000" y="43027"/>
                    <a:pt x="61043" y="47330"/>
                  </a:cubicBezTo>
                  <a:cubicBezTo>
                    <a:pt x="50086" y="51633"/>
                    <a:pt x="26086" y="59282"/>
                    <a:pt x="17217" y="62629"/>
                  </a:cubicBezTo>
                  <a:close/>
                </a:path>
              </a:pathLst>
            </a:custGeom>
            <a:gradFill>
              <a:gsLst>
                <a:gs pos="0">
                  <a:srgbClr val="7D7D7D"/>
                </a:gs>
                <a:gs pos="50000">
                  <a:schemeClr val="folHlink"/>
                </a:gs>
                <a:gs pos="100000">
                  <a:srgbClr val="7D7D7D"/>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61" name="Shape 2761"/>
            <p:cNvGrpSpPr/>
            <p:nvPr/>
          </p:nvGrpSpPr>
          <p:grpSpPr>
            <a:xfrm rot="40367">
              <a:off x="2771" y="1868"/>
              <a:ext cx="544" cy="330"/>
              <a:chOff x="2776" y="1845"/>
              <a:chExt cx="544" cy="354"/>
            </a:xfrm>
          </p:grpSpPr>
          <p:sp>
            <p:nvSpPr>
              <p:cNvPr id="2762" name="Shape 2762"/>
              <p:cNvSpPr/>
              <p:nvPr/>
            </p:nvSpPr>
            <p:spPr>
              <a:xfrm>
                <a:off x="2776" y="1845"/>
                <a:ext cx="544" cy="354"/>
              </a:xfrm>
              <a:custGeom>
                <a:pathLst>
                  <a:path extrusionOk="0" h="120000" w="120000">
                    <a:moveTo>
                      <a:pt x="1981" y="100394"/>
                    </a:moveTo>
                    <a:cubicBezTo>
                      <a:pt x="880" y="92619"/>
                      <a:pt x="0" y="84507"/>
                      <a:pt x="2862" y="72000"/>
                    </a:cubicBezTo>
                    <a:cubicBezTo>
                      <a:pt x="5724" y="59492"/>
                      <a:pt x="9027" y="36507"/>
                      <a:pt x="18715" y="24676"/>
                    </a:cubicBezTo>
                    <a:cubicBezTo>
                      <a:pt x="28403" y="12845"/>
                      <a:pt x="48000" y="3380"/>
                      <a:pt x="60990" y="1690"/>
                    </a:cubicBezTo>
                    <a:cubicBezTo>
                      <a:pt x="73981" y="0"/>
                      <a:pt x="88073" y="9464"/>
                      <a:pt x="96220" y="15211"/>
                    </a:cubicBezTo>
                    <a:cubicBezTo>
                      <a:pt x="104366" y="20957"/>
                      <a:pt x="106568" y="27718"/>
                      <a:pt x="110311" y="36845"/>
                    </a:cubicBezTo>
                    <a:cubicBezTo>
                      <a:pt x="114055" y="45971"/>
                      <a:pt x="120000" y="61521"/>
                      <a:pt x="119119" y="70647"/>
                    </a:cubicBezTo>
                    <a:cubicBezTo>
                      <a:pt x="118238" y="79774"/>
                      <a:pt x="110532" y="90591"/>
                      <a:pt x="105027" y="92281"/>
                    </a:cubicBezTo>
                    <a:cubicBezTo>
                      <a:pt x="99522" y="93971"/>
                      <a:pt x="93357" y="89239"/>
                      <a:pt x="86532" y="81464"/>
                    </a:cubicBezTo>
                    <a:cubicBezTo>
                      <a:pt x="79706" y="73690"/>
                      <a:pt x="71339" y="50028"/>
                      <a:pt x="64513" y="44957"/>
                    </a:cubicBezTo>
                    <a:cubicBezTo>
                      <a:pt x="57688" y="39887"/>
                      <a:pt x="51082" y="46309"/>
                      <a:pt x="46018" y="51718"/>
                    </a:cubicBezTo>
                    <a:cubicBezTo>
                      <a:pt x="40954" y="57126"/>
                      <a:pt x="37871" y="67267"/>
                      <a:pt x="34568" y="77408"/>
                    </a:cubicBezTo>
                    <a:cubicBezTo>
                      <a:pt x="31266" y="87549"/>
                      <a:pt x="29944" y="105802"/>
                      <a:pt x="25761" y="112563"/>
                    </a:cubicBezTo>
                    <a:cubicBezTo>
                      <a:pt x="21577" y="119323"/>
                      <a:pt x="13871" y="119999"/>
                      <a:pt x="9908" y="117971"/>
                    </a:cubicBezTo>
                    <a:cubicBezTo>
                      <a:pt x="5944" y="115943"/>
                      <a:pt x="3082" y="108169"/>
                      <a:pt x="1981" y="100394"/>
                    </a:cubicBezTo>
                    <a:close/>
                  </a:path>
                </a:pathLst>
              </a:custGeom>
              <a:gradFill>
                <a:gsLst>
                  <a:gs pos="0">
                    <a:srgbClr val="DD6B2D"/>
                  </a:gs>
                  <a:gs pos="100000">
                    <a:srgbClr val="663114"/>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3" name="Shape 2763"/>
              <p:cNvSpPr/>
              <p:nvPr/>
            </p:nvSpPr>
            <p:spPr>
              <a:xfrm>
                <a:off x="2828" y="1909"/>
                <a:ext cx="442" cy="231"/>
              </a:xfrm>
              <a:custGeom>
                <a:pathLst>
                  <a:path extrusionOk="0" h="120000" w="120000">
                    <a:moveTo>
                      <a:pt x="271" y="116379"/>
                    </a:moveTo>
                    <a:cubicBezTo>
                      <a:pt x="542" y="112758"/>
                      <a:pt x="7873" y="45517"/>
                      <a:pt x="21990" y="27413"/>
                    </a:cubicBezTo>
                    <a:cubicBezTo>
                      <a:pt x="36108" y="9310"/>
                      <a:pt x="68959" y="0"/>
                      <a:pt x="84977" y="6724"/>
                    </a:cubicBezTo>
                    <a:cubicBezTo>
                      <a:pt x="100995" y="13448"/>
                      <a:pt x="117285" y="64137"/>
                      <a:pt x="118642" y="66724"/>
                    </a:cubicBezTo>
                    <a:cubicBezTo>
                      <a:pt x="120000" y="69310"/>
                      <a:pt x="103167" y="31551"/>
                      <a:pt x="92579" y="23275"/>
                    </a:cubicBezTo>
                    <a:cubicBezTo>
                      <a:pt x="81990" y="15000"/>
                      <a:pt x="66787" y="12931"/>
                      <a:pt x="54570" y="17068"/>
                    </a:cubicBezTo>
                    <a:cubicBezTo>
                      <a:pt x="42352" y="21206"/>
                      <a:pt x="28778" y="31551"/>
                      <a:pt x="19819" y="48103"/>
                    </a:cubicBezTo>
                    <a:cubicBezTo>
                      <a:pt x="10859" y="64655"/>
                      <a:pt x="0" y="120000"/>
                      <a:pt x="271" y="116379"/>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764" name="Shape 2764"/>
            <p:cNvSpPr/>
            <p:nvPr/>
          </p:nvSpPr>
          <p:spPr>
            <a:xfrm>
              <a:off x="2764" y="2215"/>
              <a:ext cx="122" cy="58"/>
            </a:xfrm>
            <a:custGeom>
              <a:pathLst>
                <a:path extrusionOk="0" h="120000" w="120000">
                  <a:moveTo>
                    <a:pt x="3902" y="4067"/>
                  </a:moveTo>
                  <a:cubicBezTo>
                    <a:pt x="0" y="0"/>
                    <a:pt x="20487" y="42711"/>
                    <a:pt x="27317" y="61016"/>
                  </a:cubicBezTo>
                  <a:cubicBezTo>
                    <a:pt x="34146" y="79322"/>
                    <a:pt x="32195" y="115932"/>
                    <a:pt x="46829" y="117966"/>
                  </a:cubicBezTo>
                  <a:cubicBezTo>
                    <a:pt x="61463" y="120000"/>
                    <a:pt x="106341" y="83389"/>
                    <a:pt x="113170" y="77288"/>
                  </a:cubicBezTo>
                  <a:cubicBezTo>
                    <a:pt x="120000" y="71186"/>
                    <a:pt x="100487" y="83389"/>
                    <a:pt x="89756" y="85423"/>
                  </a:cubicBezTo>
                  <a:cubicBezTo>
                    <a:pt x="79024" y="87457"/>
                    <a:pt x="65365" y="99661"/>
                    <a:pt x="50731" y="85423"/>
                  </a:cubicBezTo>
                  <a:cubicBezTo>
                    <a:pt x="36097" y="71186"/>
                    <a:pt x="8780" y="6101"/>
                    <a:pt x="3902" y="4067"/>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5" name="Shape 2765"/>
            <p:cNvSpPr/>
            <p:nvPr/>
          </p:nvSpPr>
          <p:spPr>
            <a:xfrm rot="-3011093">
              <a:off x="3249" y="2127"/>
              <a:ext cx="122" cy="58"/>
            </a:xfrm>
            <a:custGeom>
              <a:pathLst>
                <a:path extrusionOk="0" h="120000" w="120000">
                  <a:moveTo>
                    <a:pt x="3902" y="4067"/>
                  </a:moveTo>
                  <a:cubicBezTo>
                    <a:pt x="0" y="0"/>
                    <a:pt x="20487" y="42711"/>
                    <a:pt x="27317" y="61016"/>
                  </a:cubicBezTo>
                  <a:cubicBezTo>
                    <a:pt x="34146" y="79322"/>
                    <a:pt x="32195" y="115932"/>
                    <a:pt x="46829" y="117966"/>
                  </a:cubicBezTo>
                  <a:cubicBezTo>
                    <a:pt x="61463" y="120000"/>
                    <a:pt x="106341" y="83389"/>
                    <a:pt x="113170" y="77288"/>
                  </a:cubicBezTo>
                  <a:cubicBezTo>
                    <a:pt x="120000" y="71186"/>
                    <a:pt x="100487" y="83389"/>
                    <a:pt x="89756" y="85423"/>
                  </a:cubicBezTo>
                  <a:cubicBezTo>
                    <a:pt x="79024" y="87457"/>
                    <a:pt x="65365" y="99661"/>
                    <a:pt x="50731" y="85423"/>
                  </a:cubicBezTo>
                  <a:cubicBezTo>
                    <a:pt x="36097" y="71186"/>
                    <a:pt x="8780" y="6101"/>
                    <a:pt x="3902" y="4067"/>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66" name="Shape 2766"/>
            <p:cNvGrpSpPr/>
            <p:nvPr/>
          </p:nvGrpSpPr>
          <p:grpSpPr>
            <a:xfrm>
              <a:off x="1781" y="2409"/>
              <a:ext cx="821" cy="472"/>
              <a:chOff x="1968" y="1427"/>
              <a:chExt cx="821" cy="472"/>
            </a:xfrm>
          </p:grpSpPr>
          <p:sp>
            <p:nvSpPr>
              <p:cNvPr id="2767" name="Shape 2767"/>
              <p:cNvSpPr/>
              <p:nvPr/>
            </p:nvSpPr>
            <p:spPr>
              <a:xfrm>
                <a:off x="2006" y="1427"/>
                <a:ext cx="752" cy="450"/>
              </a:xfrm>
              <a:custGeom>
                <a:pathLst>
                  <a:path extrusionOk="0" h="120000" w="120000">
                    <a:moveTo>
                      <a:pt x="93864" y="42838"/>
                    </a:moveTo>
                    <a:cubicBezTo>
                      <a:pt x="90836" y="32993"/>
                      <a:pt x="96414" y="37516"/>
                      <a:pt x="97689" y="33259"/>
                    </a:cubicBezTo>
                    <a:cubicBezTo>
                      <a:pt x="98964" y="29002"/>
                      <a:pt x="97848" y="22882"/>
                      <a:pt x="101513" y="17294"/>
                    </a:cubicBezTo>
                    <a:cubicBezTo>
                      <a:pt x="105179" y="11707"/>
                      <a:pt x="120000" y="532"/>
                      <a:pt x="119362" y="266"/>
                    </a:cubicBezTo>
                    <a:cubicBezTo>
                      <a:pt x="118725" y="0"/>
                      <a:pt x="101992" y="13037"/>
                      <a:pt x="97689" y="15166"/>
                    </a:cubicBezTo>
                    <a:cubicBezTo>
                      <a:pt x="93386" y="17294"/>
                      <a:pt x="95776" y="13303"/>
                      <a:pt x="93227" y="13037"/>
                    </a:cubicBezTo>
                    <a:cubicBezTo>
                      <a:pt x="90677" y="12771"/>
                      <a:pt x="92270" y="5587"/>
                      <a:pt x="82390" y="14101"/>
                    </a:cubicBezTo>
                    <a:cubicBezTo>
                      <a:pt x="72509" y="22616"/>
                      <a:pt x="43027" y="52150"/>
                      <a:pt x="33944" y="64124"/>
                    </a:cubicBezTo>
                    <a:cubicBezTo>
                      <a:pt x="24860" y="76097"/>
                      <a:pt x="33147" y="76363"/>
                      <a:pt x="27569" y="85410"/>
                    </a:cubicBezTo>
                    <a:cubicBezTo>
                      <a:pt x="21992" y="94456"/>
                      <a:pt x="0" y="116807"/>
                      <a:pt x="796" y="118403"/>
                    </a:cubicBezTo>
                    <a:cubicBezTo>
                      <a:pt x="1593" y="120000"/>
                      <a:pt x="24860" y="98980"/>
                      <a:pt x="32031" y="94988"/>
                    </a:cubicBezTo>
                    <a:cubicBezTo>
                      <a:pt x="39203" y="90997"/>
                      <a:pt x="37609" y="97915"/>
                      <a:pt x="43505" y="94988"/>
                    </a:cubicBezTo>
                    <a:cubicBezTo>
                      <a:pt x="49402" y="92062"/>
                      <a:pt x="61354" y="81951"/>
                      <a:pt x="67091" y="77960"/>
                    </a:cubicBezTo>
                    <a:cubicBezTo>
                      <a:pt x="72828" y="73968"/>
                      <a:pt x="73306" y="66252"/>
                      <a:pt x="77928" y="70509"/>
                    </a:cubicBezTo>
                    <a:cubicBezTo>
                      <a:pt x="82549" y="74767"/>
                      <a:pt x="88924" y="99778"/>
                      <a:pt x="95139" y="103503"/>
                    </a:cubicBezTo>
                    <a:cubicBezTo>
                      <a:pt x="101354" y="107228"/>
                      <a:pt x="115697" y="102705"/>
                      <a:pt x="115537" y="92860"/>
                    </a:cubicBezTo>
                    <a:cubicBezTo>
                      <a:pt x="115378" y="83015"/>
                      <a:pt x="97370" y="53215"/>
                      <a:pt x="93864" y="42838"/>
                    </a:cubicBezTo>
                    <a:close/>
                  </a:path>
                </a:pathLst>
              </a:custGeom>
              <a:gradFill>
                <a:gsLst>
                  <a:gs pos="0">
                    <a:srgbClr val="AA75CC"/>
                  </a:gs>
                  <a:gs pos="50000">
                    <a:srgbClr val="633799"/>
                  </a:gs>
                  <a:gs pos="100000">
                    <a:srgbClr val="AA75CC"/>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68" name="Shape 2768"/>
              <p:cNvSpPr/>
              <p:nvPr/>
            </p:nvSpPr>
            <p:spPr>
              <a:xfrm>
                <a:off x="1968" y="1847"/>
                <a:ext cx="59" cy="52"/>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cxnSp>
            <p:nvCxnSpPr>
              <p:cNvPr id="2769" name="Shape 2769"/>
              <p:cNvCxnSpPr/>
              <p:nvPr/>
            </p:nvCxnSpPr>
            <p:spPr>
              <a:xfrm>
                <a:off x="2300" y="1472"/>
                <a:ext cx="59" cy="100"/>
              </a:xfrm>
              <a:prstGeom prst="straightConnector1">
                <a:avLst/>
              </a:prstGeom>
              <a:noFill/>
              <a:ln cap="flat" cmpd="sng" w="9525">
                <a:solidFill>
                  <a:schemeClr val="dk1"/>
                </a:solidFill>
                <a:prstDash val="solid"/>
                <a:round/>
                <a:headEnd len="med" w="med" type="none"/>
                <a:tailEnd len="med" w="med" type="none"/>
              </a:ln>
            </p:spPr>
          </p:cxnSp>
          <p:cxnSp>
            <p:nvCxnSpPr>
              <p:cNvPr id="2770" name="Shape 2770"/>
              <p:cNvCxnSpPr/>
              <p:nvPr/>
            </p:nvCxnSpPr>
            <p:spPr>
              <a:xfrm rot="-184276">
                <a:off x="2640" y="1432"/>
                <a:ext cx="39" cy="79"/>
              </a:xfrm>
              <a:prstGeom prst="straightConnector1">
                <a:avLst/>
              </a:prstGeom>
              <a:noFill/>
              <a:ln cap="flat" cmpd="sng" w="9525">
                <a:solidFill>
                  <a:schemeClr val="dk1"/>
                </a:solidFill>
                <a:prstDash val="solid"/>
                <a:round/>
                <a:headEnd len="med" w="med" type="none"/>
                <a:tailEnd len="med" w="med" type="none"/>
              </a:ln>
            </p:spPr>
          </p:cxnSp>
          <p:cxnSp>
            <p:nvCxnSpPr>
              <p:cNvPr id="2771" name="Shape 2771"/>
              <p:cNvCxnSpPr/>
              <p:nvPr/>
            </p:nvCxnSpPr>
            <p:spPr>
              <a:xfrm>
                <a:off x="2679" y="1427"/>
                <a:ext cx="31" cy="47"/>
              </a:xfrm>
              <a:prstGeom prst="straightConnector1">
                <a:avLst/>
              </a:prstGeom>
              <a:noFill/>
              <a:ln cap="flat" cmpd="sng" w="9525">
                <a:solidFill>
                  <a:schemeClr val="dk1"/>
                </a:solidFill>
                <a:prstDash val="solid"/>
                <a:round/>
                <a:headEnd len="med" w="med" type="none"/>
                <a:tailEnd len="med" w="med" type="none"/>
              </a:ln>
            </p:spPr>
          </p:cxnSp>
          <p:sp>
            <p:nvSpPr>
              <p:cNvPr id="2772" name="Shape 2772"/>
              <p:cNvSpPr/>
              <p:nvPr/>
            </p:nvSpPr>
            <p:spPr>
              <a:xfrm>
                <a:off x="2276" y="1452"/>
                <a:ext cx="36" cy="27"/>
              </a:xfrm>
              <a:prstGeom prst="ellipse">
                <a:avLst/>
              </a:pr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73" name="Shape 2773"/>
              <p:cNvSpPr/>
              <p:nvPr/>
            </p:nvSpPr>
            <p:spPr>
              <a:xfrm>
                <a:off x="2512" y="1564"/>
                <a:ext cx="277" cy="211"/>
              </a:xfrm>
              <a:custGeom>
                <a:pathLst>
                  <a:path extrusionOk="0" h="120000" w="120000">
                    <a:moveTo>
                      <a:pt x="77545" y="18857"/>
                    </a:moveTo>
                    <a:cubicBezTo>
                      <a:pt x="69747" y="9714"/>
                      <a:pt x="65415" y="0"/>
                      <a:pt x="55018" y="571"/>
                    </a:cubicBezTo>
                    <a:cubicBezTo>
                      <a:pt x="44620" y="1142"/>
                      <a:pt x="23393" y="14857"/>
                      <a:pt x="15162" y="23428"/>
                    </a:cubicBezTo>
                    <a:cubicBezTo>
                      <a:pt x="6931" y="32000"/>
                      <a:pt x="0" y="46857"/>
                      <a:pt x="6498" y="50857"/>
                    </a:cubicBezTo>
                    <a:cubicBezTo>
                      <a:pt x="12996" y="54857"/>
                      <a:pt x="39422" y="38285"/>
                      <a:pt x="53285" y="48571"/>
                    </a:cubicBezTo>
                    <a:cubicBezTo>
                      <a:pt x="67148" y="58857"/>
                      <a:pt x="78844" y="105142"/>
                      <a:pt x="89675" y="112571"/>
                    </a:cubicBezTo>
                    <a:cubicBezTo>
                      <a:pt x="100505" y="120000"/>
                      <a:pt x="118267" y="102285"/>
                      <a:pt x="119133" y="94285"/>
                    </a:cubicBezTo>
                    <a:cubicBezTo>
                      <a:pt x="120000" y="86285"/>
                      <a:pt x="101805" y="77142"/>
                      <a:pt x="94873" y="64571"/>
                    </a:cubicBezTo>
                    <a:cubicBezTo>
                      <a:pt x="87942" y="52000"/>
                      <a:pt x="81010" y="28571"/>
                      <a:pt x="77545" y="18857"/>
                    </a:cubicBezTo>
                    <a:close/>
                  </a:path>
                </a:pathLst>
              </a:custGeom>
              <a:gradFill>
                <a:gsLst>
                  <a:gs pos="0">
                    <a:srgbClr val="7D7D7D"/>
                  </a:gs>
                  <a:gs pos="50000">
                    <a:schemeClr val="folHlink"/>
                  </a:gs>
                  <a:gs pos="100000">
                    <a:srgbClr val="7D7D7D"/>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4" name="Shape 2774"/>
              <p:cNvSpPr/>
              <p:nvPr/>
            </p:nvSpPr>
            <p:spPr>
              <a:xfrm>
                <a:off x="2459" y="1653"/>
                <a:ext cx="207" cy="229"/>
              </a:xfrm>
              <a:custGeom>
                <a:pathLst>
                  <a:path extrusionOk="0" h="120000" w="120000">
                    <a:moveTo>
                      <a:pt x="7536" y="41217"/>
                    </a:moveTo>
                    <a:cubicBezTo>
                      <a:pt x="3478" y="36000"/>
                      <a:pt x="0" y="27130"/>
                      <a:pt x="5217" y="20347"/>
                    </a:cubicBezTo>
                    <a:cubicBezTo>
                      <a:pt x="10434" y="13565"/>
                      <a:pt x="26666" y="3130"/>
                      <a:pt x="37681" y="1565"/>
                    </a:cubicBezTo>
                    <a:cubicBezTo>
                      <a:pt x="48695" y="0"/>
                      <a:pt x="67246" y="521"/>
                      <a:pt x="70144" y="9913"/>
                    </a:cubicBezTo>
                    <a:cubicBezTo>
                      <a:pt x="73043" y="19304"/>
                      <a:pt x="46376" y="49043"/>
                      <a:pt x="53913" y="57913"/>
                    </a:cubicBezTo>
                    <a:cubicBezTo>
                      <a:pt x="61449" y="66782"/>
                      <a:pt x="113043" y="54260"/>
                      <a:pt x="116521" y="64173"/>
                    </a:cubicBezTo>
                    <a:cubicBezTo>
                      <a:pt x="120000" y="74086"/>
                      <a:pt x="92753" y="120000"/>
                      <a:pt x="74782" y="116347"/>
                    </a:cubicBezTo>
                    <a:cubicBezTo>
                      <a:pt x="56811" y="112695"/>
                      <a:pt x="21449" y="56869"/>
                      <a:pt x="7536" y="41217"/>
                    </a:cubicBezTo>
                    <a:close/>
                  </a:path>
                </a:pathLst>
              </a:custGeom>
              <a:gradFill>
                <a:gsLst>
                  <a:gs pos="0">
                    <a:srgbClr val="7D7D7D"/>
                  </a:gs>
                  <a:gs pos="50000">
                    <a:schemeClr val="folHlink"/>
                  </a:gs>
                  <a:gs pos="100000">
                    <a:srgbClr val="7D7D7D"/>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775" name="Shape 2775"/>
            <p:cNvGrpSpPr/>
            <p:nvPr/>
          </p:nvGrpSpPr>
          <p:grpSpPr>
            <a:xfrm>
              <a:off x="2952" y="2364"/>
              <a:ext cx="212" cy="256"/>
              <a:chOff x="2807" y="1475"/>
              <a:chExt cx="212" cy="256"/>
            </a:xfrm>
          </p:grpSpPr>
          <p:sp>
            <p:nvSpPr>
              <p:cNvPr id="2776" name="Shape 2776"/>
              <p:cNvSpPr/>
              <p:nvPr/>
            </p:nvSpPr>
            <p:spPr>
              <a:xfrm>
                <a:off x="2807" y="1511"/>
                <a:ext cx="212" cy="179"/>
              </a:xfrm>
              <a:prstGeom prst="ellipse">
                <a:avLst/>
              </a:prstGeom>
              <a:solidFill>
                <a:srgbClr val="633799"/>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77" name="Shape 2777"/>
              <p:cNvSpPr/>
              <p:nvPr/>
            </p:nvSpPr>
            <p:spPr>
              <a:xfrm>
                <a:off x="2867" y="1475"/>
                <a:ext cx="136" cy="256"/>
              </a:xfrm>
              <a:custGeom>
                <a:pathLst>
                  <a:path extrusionOk="0" h="120000" w="120000">
                    <a:moveTo>
                      <a:pt x="46764" y="15408"/>
                    </a:moveTo>
                    <a:cubicBezTo>
                      <a:pt x="37058" y="27548"/>
                      <a:pt x="1764" y="67237"/>
                      <a:pt x="882" y="77042"/>
                    </a:cubicBezTo>
                    <a:cubicBezTo>
                      <a:pt x="0" y="86848"/>
                      <a:pt x="37058" y="67237"/>
                      <a:pt x="43235" y="73307"/>
                    </a:cubicBezTo>
                    <a:cubicBezTo>
                      <a:pt x="49411" y="79377"/>
                      <a:pt x="23823" y="120000"/>
                      <a:pt x="36176" y="114396"/>
                    </a:cubicBezTo>
                    <a:cubicBezTo>
                      <a:pt x="48529" y="108793"/>
                      <a:pt x="114705" y="50428"/>
                      <a:pt x="117352" y="39688"/>
                    </a:cubicBezTo>
                    <a:cubicBezTo>
                      <a:pt x="120000" y="28949"/>
                      <a:pt x="60000" y="55097"/>
                      <a:pt x="50294" y="49027"/>
                    </a:cubicBezTo>
                    <a:cubicBezTo>
                      <a:pt x="40588" y="42957"/>
                      <a:pt x="63529" y="8404"/>
                      <a:pt x="60882" y="4202"/>
                    </a:cubicBezTo>
                    <a:cubicBezTo>
                      <a:pt x="58235" y="0"/>
                      <a:pt x="56470" y="3268"/>
                      <a:pt x="46764" y="15408"/>
                    </a:cubicBezTo>
                    <a:close/>
                  </a:path>
                </a:pathLst>
              </a:custGeom>
              <a:solidFill>
                <a:srgbClr val="FDF500"/>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778" name="Shape 2778"/>
            <p:cNvSpPr/>
            <p:nvPr/>
          </p:nvSpPr>
          <p:spPr>
            <a:xfrm>
              <a:off x="2479" y="2494"/>
              <a:ext cx="155" cy="259"/>
            </a:xfrm>
            <a:custGeom>
              <a:pathLst>
                <a:path extrusionOk="0" h="120000" w="120000">
                  <a:moveTo>
                    <a:pt x="22307" y="1853"/>
                  </a:moveTo>
                  <a:cubicBezTo>
                    <a:pt x="13076" y="3706"/>
                    <a:pt x="0" y="10656"/>
                    <a:pt x="769" y="22239"/>
                  </a:cubicBezTo>
                  <a:cubicBezTo>
                    <a:pt x="1538" y="33822"/>
                    <a:pt x="12307" y="56988"/>
                    <a:pt x="25384" y="72277"/>
                  </a:cubicBezTo>
                  <a:cubicBezTo>
                    <a:pt x="38461" y="87567"/>
                    <a:pt x="66153" y="109806"/>
                    <a:pt x="80769" y="114903"/>
                  </a:cubicBezTo>
                  <a:cubicBezTo>
                    <a:pt x="95384" y="120000"/>
                    <a:pt x="109230" y="108416"/>
                    <a:pt x="114615" y="103783"/>
                  </a:cubicBezTo>
                  <a:cubicBezTo>
                    <a:pt x="120000" y="99150"/>
                    <a:pt x="115384" y="89420"/>
                    <a:pt x="111538" y="87104"/>
                  </a:cubicBezTo>
                  <a:cubicBezTo>
                    <a:pt x="107692" y="84787"/>
                    <a:pt x="99230" y="93590"/>
                    <a:pt x="90000" y="88957"/>
                  </a:cubicBezTo>
                  <a:cubicBezTo>
                    <a:pt x="80769" y="84324"/>
                    <a:pt x="64615" y="69961"/>
                    <a:pt x="56153" y="59305"/>
                  </a:cubicBezTo>
                  <a:cubicBezTo>
                    <a:pt x="47692" y="48648"/>
                    <a:pt x="37692" y="33822"/>
                    <a:pt x="37692" y="25945"/>
                  </a:cubicBezTo>
                  <a:cubicBezTo>
                    <a:pt x="37692" y="18069"/>
                    <a:pt x="58461" y="15289"/>
                    <a:pt x="56153" y="11119"/>
                  </a:cubicBezTo>
                  <a:cubicBezTo>
                    <a:pt x="53846" y="6949"/>
                    <a:pt x="31538" y="0"/>
                    <a:pt x="22307" y="1853"/>
                  </a:cubicBezTo>
                  <a:close/>
                </a:path>
              </a:pathLst>
            </a:cu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79" name="Shape 2779"/>
            <p:cNvSpPr/>
            <p:nvPr/>
          </p:nvSpPr>
          <p:spPr>
            <a:xfrm>
              <a:off x="3513" y="2494"/>
              <a:ext cx="207" cy="148"/>
            </a:xfrm>
            <a:custGeom>
              <a:pathLst>
                <a:path extrusionOk="0" h="120000" w="120000">
                  <a:moveTo>
                    <a:pt x="8695" y="77315"/>
                  </a:moveTo>
                  <a:cubicBezTo>
                    <a:pt x="4637" y="79731"/>
                    <a:pt x="0" y="99060"/>
                    <a:pt x="1739" y="106308"/>
                  </a:cubicBezTo>
                  <a:cubicBezTo>
                    <a:pt x="3478" y="113557"/>
                    <a:pt x="11594" y="118389"/>
                    <a:pt x="17971" y="119194"/>
                  </a:cubicBezTo>
                  <a:cubicBezTo>
                    <a:pt x="24347" y="120000"/>
                    <a:pt x="30144" y="117583"/>
                    <a:pt x="41159" y="112751"/>
                  </a:cubicBezTo>
                  <a:cubicBezTo>
                    <a:pt x="52173" y="107919"/>
                    <a:pt x="73043" y="99865"/>
                    <a:pt x="85217" y="90201"/>
                  </a:cubicBezTo>
                  <a:cubicBezTo>
                    <a:pt x="97391" y="80536"/>
                    <a:pt x="110724" y="66845"/>
                    <a:pt x="115362" y="54765"/>
                  </a:cubicBezTo>
                  <a:cubicBezTo>
                    <a:pt x="120000" y="42684"/>
                    <a:pt x="117101" y="24966"/>
                    <a:pt x="113043" y="16107"/>
                  </a:cubicBezTo>
                  <a:cubicBezTo>
                    <a:pt x="108985" y="7248"/>
                    <a:pt x="95072" y="0"/>
                    <a:pt x="92173" y="3221"/>
                  </a:cubicBezTo>
                  <a:cubicBezTo>
                    <a:pt x="89275" y="6442"/>
                    <a:pt x="97971" y="24966"/>
                    <a:pt x="94492" y="35436"/>
                  </a:cubicBezTo>
                  <a:cubicBezTo>
                    <a:pt x="91014" y="45906"/>
                    <a:pt x="82318" y="54765"/>
                    <a:pt x="71304" y="64429"/>
                  </a:cubicBezTo>
                  <a:cubicBezTo>
                    <a:pt x="60289" y="74093"/>
                    <a:pt x="37681" y="91006"/>
                    <a:pt x="27246" y="93422"/>
                  </a:cubicBezTo>
                  <a:cubicBezTo>
                    <a:pt x="16811" y="95838"/>
                    <a:pt x="12753" y="74899"/>
                    <a:pt x="8695" y="77315"/>
                  </a:cubicBezTo>
                  <a:close/>
                </a:path>
              </a:pathLst>
            </a:cu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0" name="Shape 2780"/>
            <p:cNvSpPr/>
            <p:nvPr/>
          </p:nvSpPr>
          <p:spPr>
            <a:xfrm>
              <a:off x="2667" y="2117"/>
              <a:ext cx="925" cy="251"/>
            </a:xfrm>
            <a:custGeom>
              <a:pathLst>
                <a:path extrusionOk="0" h="120000" w="120000">
                  <a:moveTo>
                    <a:pt x="7524" y="70952"/>
                  </a:moveTo>
                  <a:cubicBezTo>
                    <a:pt x="0" y="66666"/>
                    <a:pt x="4281" y="69047"/>
                    <a:pt x="3891" y="72857"/>
                  </a:cubicBezTo>
                  <a:cubicBezTo>
                    <a:pt x="3502" y="76666"/>
                    <a:pt x="1945" y="87619"/>
                    <a:pt x="5448" y="93809"/>
                  </a:cubicBezTo>
                  <a:cubicBezTo>
                    <a:pt x="8951" y="100000"/>
                    <a:pt x="16475" y="105714"/>
                    <a:pt x="25167" y="109047"/>
                  </a:cubicBezTo>
                  <a:cubicBezTo>
                    <a:pt x="33859" y="112380"/>
                    <a:pt x="46054" y="120000"/>
                    <a:pt x="57859" y="114761"/>
                  </a:cubicBezTo>
                  <a:cubicBezTo>
                    <a:pt x="69664" y="109523"/>
                    <a:pt x="86010" y="90952"/>
                    <a:pt x="95740" y="78571"/>
                  </a:cubicBezTo>
                  <a:cubicBezTo>
                    <a:pt x="105470" y="66190"/>
                    <a:pt x="111956" y="50000"/>
                    <a:pt x="115978" y="40476"/>
                  </a:cubicBezTo>
                  <a:cubicBezTo>
                    <a:pt x="120000" y="30952"/>
                    <a:pt x="119481" y="28095"/>
                    <a:pt x="119610" y="21428"/>
                  </a:cubicBezTo>
                  <a:cubicBezTo>
                    <a:pt x="119740" y="14761"/>
                    <a:pt x="117924" y="0"/>
                    <a:pt x="116497" y="476"/>
                  </a:cubicBezTo>
                  <a:cubicBezTo>
                    <a:pt x="115070" y="952"/>
                    <a:pt x="115718" y="12380"/>
                    <a:pt x="110789" y="23333"/>
                  </a:cubicBezTo>
                  <a:cubicBezTo>
                    <a:pt x="105859" y="34285"/>
                    <a:pt x="97167" y="52857"/>
                    <a:pt x="86918" y="65238"/>
                  </a:cubicBezTo>
                  <a:cubicBezTo>
                    <a:pt x="76670" y="77619"/>
                    <a:pt x="62270" y="96666"/>
                    <a:pt x="49037" y="97619"/>
                  </a:cubicBezTo>
                  <a:cubicBezTo>
                    <a:pt x="35805" y="98571"/>
                    <a:pt x="15048" y="75238"/>
                    <a:pt x="7524" y="70952"/>
                  </a:cubicBezTo>
                  <a:close/>
                </a:path>
              </a:pathLst>
            </a:custGeom>
            <a:solidFill>
              <a:schemeClr val="accen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1" name="Shape 2781"/>
            <p:cNvSpPr/>
            <p:nvPr/>
          </p:nvSpPr>
          <p:spPr>
            <a:xfrm>
              <a:off x="2704" y="2321"/>
              <a:ext cx="81" cy="550"/>
            </a:xfrm>
            <a:custGeom>
              <a:pathLst>
                <a:path extrusionOk="0" h="120000" w="120000">
                  <a:moveTo>
                    <a:pt x="41481" y="0"/>
                  </a:moveTo>
                  <a:cubicBezTo>
                    <a:pt x="38518" y="6327"/>
                    <a:pt x="0" y="47563"/>
                    <a:pt x="11851" y="66763"/>
                  </a:cubicBezTo>
                  <a:cubicBezTo>
                    <a:pt x="23703" y="85963"/>
                    <a:pt x="105185" y="111272"/>
                    <a:pt x="112592" y="115636"/>
                  </a:cubicBezTo>
                  <a:cubicBezTo>
                    <a:pt x="120000" y="120000"/>
                    <a:pt x="72592" y="98836"/>
                    <a:pt x="59259" y="92509"/>
                  </a:cubicBezTo>
                  <a:cubicBezTo>
                    <a:pt x="45925" y="86181"/>
                    <a:pt x="38518" y="83345"/>
                    <a:pt x="32592" y="78109"/>
                  </a:cubicBezTo>
                  <a:cubicBezTo>
                    <a:pt x="26666" y="72872"/>
                    <a:pt x="25185" y="66981"/>
                    <a:pt x="23703" y="61527"/>
                  </a:cubicBezTo>
                  <a:cubicBezTo>
                    <a:pt x="22222" y="56072"/>
                    <a:pt x="20740" y="51272"/>
                    <a:pt x="20740" y="45818"/>
                  </a:cubicBezTo>
                  <a:cubicBezTo>
                    <a:pt x="20740" y="40363"/>
                    <a:pt x="23703" y="36436"/>
                    <a:pt x="26666" y="28800"/>
                  </a:cubicBezTo>
                  <a:cubicBezTo>
                    <a:pt x="29629" y="21163"/>
                    <a:pt x="38518" y="5890"/>
                    <a:pt x="41481" y="0"/>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2" name="Shape 2782"/>
            <p:cNvSpPr/>
            <p:nvPr/>
          </p:nvSpPr>
          <p:spPr>
            <a:xfrm>
              <a:off x="2840" y="2751"/>
              <a:ext cx="473" cy="44"/>
            </a:xfrm>
            <a:custGeom>
              <a:pathLst>
                <a:path extrusionOk="0" h="120000" w="120000">
                  <a:moveTo>
                    <a:pt x="1014" y="8000"/>
                  </a:moveTo>
                  <a:cubicBezTo>
                    <a:pt x="0" y="0"/>
                    <a:pt x="21310" y="42666"/>
                    <a:pt x="29936" y="56000"/>
                  </a:cubicBezTo>
                  <a:cubicBezTo>
                    <a:pt x="38562" y="69333"/>
                    <a:pt x="45412" y="77333"/>
                    <a:pt x="53276" y="82666"/>
                  </a:cubicBezTo>
                  <a:cubicBezTo>
                    <a:pt x="61141" y="88000"/>
                    <a:pt x="66723" y="96000"/>
                    <a:pt x="77632" y="82666"/>
                  </a:cubicBezTo>
                  <a:cubicBezTo>
                    <a:pt x="88541" y="69333"/>
                    <a:pt x="120000" y="5333"/>
                    <a:pt x="118731" y="8000"/>
                  </a:cubicBezTo>
                  <a:cubicBezTo>
                    <a:pt x="117463" y="10666"/>
                    <a:pt x="80169" y="88000"/>
                    <a:pt x="70021" y="104000"/>
                  </a:cubicBezTo>
                  <a:cubicBezTo>
                    <a:pt x="59873" y="120000"/>
                    <a:pt x="62156" y="109333"/>
                    <a:pt x="58350" y="109333"/>
                  </a:cubicBezTo>
                  <a:cubicBezTo>
                    <a:pt x="54545" y="109333"/>
                    <a:pt x="50993" y="114666"/>
                    <a:pt x="47188" y="109333"/>
                  </a:cubicBezTo>
                  <a:cubicBezTo>
                    <a:pt x="43382" y="104000"/>
                    <a:pt x="43636" y="98666"/>
                    <a:pt x="36025" y="82666"/>
                  </a:cubicBezTo>
                  <a:cubicBezTo>
                    <a:pt x="28414" y="66666"/>
                    <a:pt x="8372" y="24000"/>
                    <a:pt x="1014" y="8000"/>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3" name="Shape 2783"/>
            <p:cNvSpPr/>
            <p:nvPr/>
          </p:nvSpPr>
          <p:spPr>
            <a:xfrm rot="-1785712">
              <a:off x="3347" y="1421"/>
              <a:ext cx="79" cy="115"/>
            </a:xfrm>
            <a:prstGeom prst="ellipse">
              <a:avLst/>
            </a:prstGeom>
            <a:gradFill>
              <a:gsLst>
                <a:gs pos="0">
                  <a:srgbClr val="663215"/>
                </a:gs>
                <a:gs pos="50000">
                  <a:srgbClr val="DD6B2D"/>
                </a:gs>
                <a:gs pos="100000">
                  <a:srgbClr val="6632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84" name="Shape 2784"/>
            <p:cNvSpPr/>
            <p:nvPr/>
          </p:nvSpPr>
          <p:spPr>
            <a:xfrm rot="-1994463">
              <a:off x="3287" y="1330"/>
              <a:ext cx="43" cy="59"/>
            </a:xfrm>
            <a:prstGeom prst="ellipse">
              <a:avLst/>
            </a:prstGeom>
            <a:gradFill>
              <a:gsLst>
                <a:gs pos="0">
                  <a:srgbClr val="663215"/>
                </a:gs>
                <a:gs pos="50000">
                  <a:srgbClr val="DD6B2D"/>
                </a:gs>
                <a:gs pos="100000">
                  <a:srgbClr val="6632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85" name="Shape 2785"/>
            <p:cNvSpPr/>
            <p:nvPr/>
          </p:nvSpPr>
          <p:spPr>
            <a:xfrm rot="-1877336">
              <a:off x="3183" y="1250"/>
              <a:ext cx="40" cy="115"/>
            </a:xfrm>
            <a:prstGeom prst="ellipse">
              <a:avLst/>
            </a:prstGeom>
            <a:gradFill>
              <a:gsLst>
                <a:gs pos="0">
                  <a:srgbClr val="663215"/>
                </a:gs>
                <a:gs pos="50000">
                  <a:srgbClr val="DD6B2D"/>
                </a:gs>
                <a:gs pos="100000">
                  <a:srgbClr val="663215"/>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86" name="Shape 2786"/>
            <p:cNvSpPr/>
            <p:nvPr/>
          </p:nvSpPr>
          <p:spPr>
            <a:xfrm>
              <a:off x="3468" y="1406"/>
              <a:ext cx="81" cy="72"/>
            </a:xfrm>
            <a:custGeom>
              <a:pathLst>
                <a:path extrusionOk="0" h="120000" w="120000">
                  <a:moveTo>
                    <a:pt x="0" y="78333"/>
                  </a:moveTo>
                  <a:cubicBezTo>
                    <a:pt x="2962" y="70000"/>
                    <a:pt x="34074" y="70000"/>
                    <a:pt x="53333" y="58333"/>
                  </a:cubicBezTo>
                  <a:cubicBezTo>
                    <a:pt x="72592" y="46666"/>
                    <a:pt x="120000" y="0"/>
                    <a:pt x="115555" y="8333"/>
                  </a:cubicBezTo>
                  <a:cubicBezTo>
                    <a:pt x="111111" y="16666"/>
                    <a:pt x="42962" y="96666"/>
                    <a:pt x="23703" y="108333"/>
                  </a:cubicBezTo>
                  <a:cubicBezTo>
                    <a:pt x="4444" y="120000"/>
                    <a:pt x="4444" y="85000"/>
                    <a:pt x="0" y="78333"/>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7" name="Shape 2787"/>
            <p:cNvSpPr/>
            <p:nvPr/>
          </p:nvSpPr>
          <p:spPr>
            <a:xfrm>
              <a:off x="3499" y="1493"/>
              <a:ext cx="121" cy="88"/>
            </a:xfrm>
            <a:custGeom>
              <a:pathLst>
                <a:path extrusionOk="0" h="120000" w="120000">
                  <a:moveTo>
                    <a:pt x="0" y="58636"/>
                  </a:moveTo>
                  <a:cubicBezTo>
                    <a:pt x="983" y="55909"/>
                    <a:pt x="12786" y="66818"/>
                    <a:pt x="19672" y="68181"/>
                  </a:cubicBezTo>
                  <a:cubicBezTo>
                    <a:pt x="26557" y="69545"/>
                    <a:pt x="33442" y="73636"/>
                    <a:pt x="41311" y="70909"/>
                  </a:cubicBezTo>
                  <a:cubicBezTo>
                    <a:pt x="49180" y="68181"/>
                    <a:pt x="57049" y="62727"/>
                    <a:pt x="68852" y="51818"/>
                  </a:cubicBezTo>
                  <a:cubicBezTo>
                    <a:pt x="80655" y="40909"/>
                    <a:pt x="120000" y="0"/>
                    <a:pt x="112131" y="9545"/>
                  </a:cubicBezTo>
                  <a:cubicBezTo>
                    <a:pt x="104262" y="19090"/>
                    <a:pt x="39344" y="92727"/>
                    <a:pt x="23606" y="106363"/>
                  </a:cubicBezTo>
                  <a:cubicBezTo>
                    <a:pt x="7868" y="120000"/>
                    <a:pt x="19672" y="95454"/>
                    <a:pt x="15737" y="87272"/>
                  </a:cubicBezTo>
                  <a:cubicBezTo>
                    <a:pt x="11803" y="79090"/>
                    <a:pt x="2950" y="65454"/>
                    <a:pt x="0" y="5863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8" name="Shape 2788"/>
            <p:cNvSpPr/>
            <p:nvPr/>
          </p:nvSpPr>
          <p:spPr>
            <a:xfrm>
              <a:off x="3540" y="1619"/>
              <a:ext cx="83" cy="55"/>
            </a:xfrm>
            <a:custGeom>
              <a:pathLst>
                <a:path extrusionOk="0" h="120000" w="120000">
                  <a:moveTo>
                    <a:pt x="0" y="37090"/>
                  </a:moveTo>
                  <a:cubicBezTo>
                    <a:pt x="7228" y="28363"/>
                    <a:pt x="20240" y="50181"/>
                    <a:pt x="40481" y="43636"/>
                  </a:cubicBezTo>
                  <a:cubicBezTo>
                    <a:pt x="62168" y="37090"/>
                    <a:pt x="119999" y="0"/>
                    <a:pt x="118554" y="2181"/>
                  </a:cubicBezTo>
                  <a:cubicBezTo>
                    <a:pt x="117108" y="4363"/>
                    <a:pt x="49156" y="43636"/>
                    <a:pt x="31807" y="63272"/>
                  </a:cubicBezTo>
                  <a:cubicBezTo>
                    <a:pt x="14457" y="82909"/>
                    <a:pt x="17349" y="120000"/>
                    <a:pt x="11566" y="115636"/>
                  </a:cubicBezTo>
                  <a:cubicBezTo>
                    <a:pt x="5783" y="111272"/>
                    <a:pt x="2891" y="52363"/>
                    <a:pt x="0" y="3709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9" name="Shape 2789"/>
            <p:cNvSpPr/>
            <p:nvPr/>
          </p:nvSpPr>
          <p:spPr>
            <a:xfrm>
              <a:off x="2444" y="1751"/>
              <a:ext cx="56" cy="23"/>
            </a:xfrm>
            <a:custGeom>
              <a:pathLst>
                <a:path extrusionOk="0" h="120000" w="120000">
                  <a:moveTo>
                    <a:pt x="87857" y="5000"/>
                  </a:moveTo>
                  <a:cubicBezTo>
                    <a:pt x="70714" y="10000"/>
                    <a:pt x="0" y="90000"/>
                    <a:pt x="2142" y="105000"/>
                  </a:cubicBezTo>
                  <a:cubicBezTo>
                    <a:pt x="4285" y="120000"/>
                    <a:pt x="89999" y="100000"/>
                    <a:pt x="104999" y="85000"/>
                  </a:cubicBezTo>
                  <a:cubicBezTo>
                    <a:pt x="119999" y="70000"/>
                    <a:pt x="104999" y="0"/>
                    <a:pt x="87857" y="5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0" name="Shape 2790"/>
            <p:cNvSpPr/>
            <p:nvPr/>
          </p:nvSpPr>
          <p:spPr>
            <a:xfrm>
              <a:off x="2650" y="1759"/>
              <a:ext cx="110" cy="127"/>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91" name="Shape 2791"/>
            <p:cNvSpPr/>
            <p:nvPr/>
          </p:nvSpPr>
          <p:spPr>
            <a:xfrm>
              <a:off x="2698" y="1809"/>
              <a:ext cx="29" cy="35"/>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92" name="Shape 2792"/>
            <p:cNvSpPr/>
            <p:nvPr/>
          </p:nvSpPr>
          <p:spPr>
            <a:xfrm>
              <a:off x="2611" y="1738"/>
              <a:ext cx="181" cy="66"/>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3" name="Shape 2793"/>
            <p:cNvSpPr/>
            <p:nvPr/>
          </p:nvSpPr>
          <p:spPr>
            <a:xfrm>
              <a:off x="2521" y="1959"/>
              <a:ext cx="56" cy="23"/>
            </a:xfrm>
            <a:custGeom>
              <a:pathLst>
                <a:path extrusionOk="0" h="120000" w="120000">
                  <a:moveTo>
                    <a:pt x="87857" y="5000"/>
                  </a:moveTo>
                  <a:cubicBezTo>
                    <a:pt x="70714" y="10000"/>
                    <a:pt x="0" y="90000"/>
                    <a:pt x="2142" y="105000"/>
                  </a:cubicBezTo>
                  <a:cubicBezTo>
                    <a:pt x="4285" y="120000"/>
                    <a:pt x="89999" y="100000"/>
                    <a:pt x="104999" y="85000"/>
                  </a:cubicBezTo>
                  <a:cubicBezTo>
                    <a:pt x="119999" y="70000"/>
                    <a:pt x="104999" y="0"/>
                    <a:pt x="87857" y="5000"/>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4" name="Shape 2794"/>
            <p:cNvSpPr/>
            <p:nvPr/>
          </p:nvSpPr>
          <p:spPr>
            <a:xfrm>
              <a:off x="2873" y="1781"/>
              <a:ext cx="41" cy="67"/>
            </a:xfrm>
            <a:custGeom>
              <a:pathLst>
                <a:path extrusionOk="0" h="120000" w="120000">
                  <a:moveTo>
                    <a:pt x="108292" y="0"/>
                  </a:moveTo>
                  <a:cubicBezTo>
                    <a:pt x="81951" y="5373"/>
                    <a:pt x="0" y="66268"/>
                    <a:pt x="0" y="85970"/>
                  </a:cubicBezTo>
                  <a:cubicBezTo>
                    <a:pt x="0" y="105671"/>
                    <a:pt x="108292" y="120000"/>
                    <a:pt x="114146" y="118208"/>
                  </a:cubicBezTo>
                  <a:cubicBezTo>
                    <a:pt x="120000" y="116417"/>
                    <a:pt x="52682" y="87761"/>
                    <a:pt x="43902" y="75223"/>
                  </a:cubicBezTo>
                  <a:cubicBezTo>
                    <a:pt x="35121" y="62686"/>
                    <a:pt x="49756" y="55522"/>
                    <a:pt x="61463" y="42985"/>
                  </a:cubicBezTo>
                  <a:cubicBezTo>
                    <a:pt x="73170" y="30447"/>
                    <a:pt x="99512" y="8955"/>
                    <a:pt x="108292" y="0"/>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5" name="Shape 2795"/>
            <p:cNvSpPr/>
            <p:nvPr/>
          </p:nvSpPr>
          <p:spPr>
            <a:xfrm flipH="1">
              <a:off x="2949" y="1770"/>
              <a:ext cx="27" cy="67"/>
            </a:xfrm>
            <a:custGeom>
              <a:pathLst>
                <a:path extrusionOk="0" h="120000" w="120000">
                  <a:moveTo>
                    <a:pt x="108292" y="0"/>
                  </a:moveTo>
                  <a:cubicBezTo>
                    <a:pt x="81951" y="5373"/>
                    <a:pt x="0" y="66268"/>
                    <a:pt x="0" y="85970"/>
                  </a:cubicBezTo>
                  <a:cubicBezTo>
                    <a:pt x="0" y="105671"/>
                    <a:pt x="108292" y="120000"/>
                    <a:pt x="114146" y="118208"/>
                  </a:cubicBezTo>
                  <a:cubicBezTo>
                    <a:pt x="120000" y="116417"/>
                    <a:pt x="52682" y="87761"/>
                    <a:pt x="43902" y="75223"/>
                  </a:cubicBezTo>
                  <a:cubicBezTo>
                    <a:pt x="35121" y="62686"/>
                    <a:pt x="49756" y="55522"/>
                    <a:pt x="61463" y="42985"/>
                  </a:cubicBezTo>
                  <a:cubicBezTo>
                    <a:pt x="73170" y="30447"/>
                    <a:pt x="99512" y="8955"/>
                    <a:pt x="108292" y="0"/>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6" name="Shape 2796"/>
            <p:cNvSpPr/>
            <p:nvPr/>
          </p:nvSpPr>
          <p:spPr>
            <a:xfrm rot="-629809">
              <a:off x="2679" y="1490"/>
              <a:ext cx="143" cy="140"/>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97" name="Shape 2797"/>
            <p:cNvSpPr/>
            <p:nvPr/>
          </p:nvSpPr>
          <p:spPr>
            <a:xfrm rot="-629809">
              <a:off x="2742" y="1543"/>
              <a:ext cx="40" cy="38"/>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798" name="Shape 2798"/>
            <p:cNvSpPr/>
            <p:nvPr/>
          </p:nvSpPr>
          <p:spPr>
            <a:xfrm rot="-629809">
              <a:off x="2617" y="1468"/>
              <a:ext cx="239" cy="72"/>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9" name="Shape 2799"/>
            <p:cNvSpPr/>
            <p:nvPr/>
          </p:nvSpPr>
          <p:spPr>
            <a:xfrm>
              <a:off x="2880" y="1327"/>
              <a:ext cx="144" cy="145"/>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00" name="Shape 2800"/>
            <p:cNvSpPr/>
            <p:nvPr/>
          </p:nvSpPr>
          <p:spPr>
            <a:xfrm>
              <a:off x="2945" y="1382"/>
              <a:ext cx="39" cy="41"/>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01" name="Shape 2801"/>
            <p:cNvSpPr/>
            <p:nvPr/>
          </p:nvSpPr>
          <p:spPr>
            <a:xfrm>
              <a:off x="2829" y="1303"/>
              <a:ext cx="239" cy="73"/>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2" name="Shape 2802"/>
            <p:cNvSpPr/>
            <p:nvPr/>
          </p:nvSpPr>
          <p:spPr>
            <a:xfrm>
              <a:off x="3175" y="1673"/>
              <a:ext cx="144" cy="115"/>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03" name="Shape 2803"/>
            <p:cNvSpPr/>
            <p:nvPr/>
          </p:nvSpPr>
          <p:spPr>
            <a:xfrm>
              <a:off x="3238" y="1719"/>
              <a:ext cx="39" cy="31"/>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04" name="Shape 2804"/>
            <p:cNvSpPr/>
            <p:nvPr/>
          </p:nvSpPr>
          <p:spPr>
            <a:xfrm>
              <a:off x="3122" y="1654"/>
              <a:ext cx="239" cy="59"/>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5" name="Shape 2805"/>
            <p:cNvSpPr/>
            <p:nvPr/>
          </p:nvSpPr>
          <p:spPr>
            <a:xfrm rot="937320">
              <a:off x="3168" y="1507"/>
              <a:ext cx="144" cy="114"/>
            </a:xfrm>
            <a:prstGeom prst="ellipse">
              <a:avLst/>
            </a:prstGeom>
            <a:gradFill>
              <a:gsLst>
                <a:gs pos="0">
                  <a:srgbClr val="F1EFFF"/>
                </a:gs>
                <a:gs pos="100000">
                  <a:srgbClr val="C9C8D5"/>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06" name="Shape 2806"/>
            <p:cNvSpPr/>
            <p:nvPr/>
          </p:nvSpPr>
          <p:spPr>
            <a:xfrm rot="937320">
              <a:off x="3232" y="1554"/>
              <a:ext cx="40" cy="31"/>
            </a:xfrm>
            <a:prstGeom prst="ellipse">
              <a:avLst/>
            </a:pr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07" name="Shape 2807"/>
            <p:cNvSpPr/>
            <p:nvPr/>
          </p:nvSpPr>
          <p:spPr>
            <a:xfrm rot="937320">
              <a:off x="3129" y="1491"/>
              <a:ext cx="239" cy="57"/>
            </a:xfrm>
            <a:custGeom>
              <a:pathLst>
                <a:path extrusionOk="0" h="120000" w="120000">
                  <a:moveTo>
                    <a:pt x="0" y="56756"/>
                  </a:moveTo>
                  <a:cubicBezTo>
                    <a:pt x="14000" y="29189"/>
                    <a:pt x="88000" y="0"/>
                    <a:pt x="104000" y="4864"/>
                  </a:cubicBezTo>
                  <a:cubicBezTo>
                    <a:pt x="120000" y="9729"/>
                    <a:pt x="109500" y="71351"/>
                    <a:pt x="96000" y="89189"/>
                  </a:cubicBezTo>
                  <a:cubicBezTo>
                    <a:pt x="82500" y="107027"/>
                    <a:pt x="38000" y="120000"/>
                    <a:pt x="22000" y="115135"/>
                  </a:cubicBezTo>
                  <a:cubicBezTo>
                    <a:pt x="6000" y="110270"/>
                    <a:pt x="4500" y="69729"/>
                    <a:pt x="0" y="56756"/>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808" name="Shape 2808"/>
          <p:cNvSpPr txBox="1"/>
          <p:nvPr/>
        </p:nvSpPr>
        <p:spPr>
          <a:xfrm>
            <a:off x="0" y="-4465"/>
            <a:ext cx="867545"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Alien</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2" name="Shape 2812"/>
        <p:cNvGrpSpPr/>
        <p:nvPr/>
      </p:nvGrpSpPr>
      <p:grpSpPr>
        <a:xfrm>
          <a:off x="0" y="0"/>
          <a:ext cx="0" cy="0"/>
          <a:chOff x="0" y="0"/>
          <a:chExt cx="0" cy="0"/>
        </a:xfrm>
      </p:grpSpPr>
      <p:grpSp>
        <p:nvGrpSpPr>
          <p:cNvPr id="2813" name="Shape 2813"/>
          <p:cNvGrpSpPr/>
          <p:nvPr/>
        </p:nvGrpSpPr>
        <p:grpSpPr>
          <a:xfrm>
            <a:off x="640427" y="3886200"/>
            <a:ext cx="1493171" cy="2438399"/>
            <a:chOff x="1671" y="31"/>
            <a:chExt cx="2408" cy="4097"/>
          </a:xfrm>
        </p:grpSpPr>
        <p:sp>
          <p:nvSpPr>
            <p:cNvPr id="2814" name="Shape 2814"/>
            <p:cNvSpPr/>
            <p:nvPr/>
          </p:nvSpPr>
          <p:spPr>
            <a:xfrm>
              <a:off x="1728" y="3888"/>
              <a:ext cx="2351" cy="239"/>
            </a:xfrm>
            <a:prstGeom prst="ellipse">
              <a:avLst/>
            </a:prstGeom>
            <a:solidFill>
              <a:schemeClr val="lt2"/>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nvGrpSpPr>
            <p:cNvPr id="2815" name="Shape 2815"/>
            <p:cNvGrpSpPr/>
            <p:nvPr/>
          </p:nvGrpSpPr>
          <p:grpSpPr>
            <a:xfrm>
              <a:off x="1898" y="2904"/>
              <a:ext cx="1004" cy="1176"/>
              <a:chOff x="1911" y="3023"/>
              <a:chExt cx="1064" cy="1246"/>
            </a:xfrm>
          </p:grpSpPr>
          <p:sp>
            <p:nvSpPr>
              <p:cNvPr id="2816" name="Shape 2816"/>
              <p:cNvSpPr/>
              <p:nvPr/>
            </p:nvSpPr>
            <p:spPr>
              <a:xfrm>
                <a:off x="1968" y="3840"/>
                <a:ext cx="1007" cy="430"/>
              </a:xfrm>
              <a:custGeom>
                <a:pathLst>
                  <a:path extrusionOk="0" h="120000" w="120000">
                    <a:moveTo>
                      <a:pt x="58214" y="6418"/>
                    </a:moveTo>
                    <a:cubicBezTo>
                      <a:pt x="65595" y="8093"/>
                      <a:pt x="72619" y="30139"/>
                      <a:pt x="79404" y="33767"/>
                    </a:cubicBezTo>
                    <a:cubicBezTo>
                      <a:pt x="86190" y="37395"/>
                      <a:pt x="93690" y="28465"/>
                      <a:pt x="98928" y="28465"/>
                    </a:cubicBezTo>
                    <a:cubicBezTo>
                      <a:pt x="104166" y="28465"/>
                      <a:pt x="107857" y="26790"/>
                      <a:pt x="111071" y="33488"/>
                    </a:cubicBezTo>
                    <a:cubicBezTo>
                      <a:pt x="114285" y="40186"/>
                      <a:pt x="120000" y="58046"/>
                      <a:pt x="118452" y="67813"/>
                    </a:cubicBezTo>
                    <a:cubicBezTo>
                      <a:pt x="116904" y="77581"/>
                      <a:pt x="107619" y="90697"/>
                      <a:pt x="101785" y="91534"/>
                    </a:cubicBezTo>
                    <a:cubicBezTo>
                      <a:pt x="95833" y="92372"/>
                      <a:pt x="88095" y="74232"/>
                      <a:pt x="83095" y="72279"/>
                    </a:cubicBezTo>
                    <a:cubicBezTo>
                      <a:pt x="78095" y="70325"/>
                      <a:pt x="75119" y="72558"/>
                      <a:pt x="71785" y="79534"/>
                    </a:cubicBezTo>
                    <a:cubicBezTo>
                      <a:pt x="68571" y="86511"/>
                      <a:pt x="67500" y="110511"/>
                      <a:pt x="63571" y="115255"/>
                    </a:cubicBezTo>
                    <a:cubicBezTo>
                      <a:pt x="59642" y="120000"/>
                      <a:pt x="51071" y="115534"/>
                      <a:pt x="48095" y="108000"/>
                    </a:cubicBezTo>
                    <a:cubicBezTo>
                      <a:pt x="45119" y="100465"/>
                      <a:pt x="47619" y="77581"/>
                      <a:pt x="45357" y="70046"/>
                    </a:cubicBezTo>
                    <a:cubicBezTo>
                      <a:pt x="43095" y="62790"/>
                      <a:pt x="39047" y="60279"/>
                      <a:pt x="34642" y="62790"/>
                    </a:cubicBezTo>
                    <a:cubicBezTo>
                      <a:pt x="30238" y="65023"/>
                      <a:pt x="24404" y="85953"/>
                      <a:pt x="18928" y="84279"/>
                    </a:cubicBezTo>
                    <a:cubicBezTo>
                      <a:pt x="13333" y="82883"/>
                      <a:pt x="2142" y="66418"/>
                      <a:pt x="1071" y="53023"/>
                    </a:cubicBezTo>
                    <a:cubicBezTo>
                      <a:pt x="0" y="39906"/>
                      <a:pt x="6666" y="9767"/>
                      <a:pt x="12261" y="4744"/>
                    </a:cubicBezTo>
                    <a:cubicBezTo>
                      <a:pt x="17857" y="0"/>
                      <a:pt x="27023" y="24000"/>
                      <a:pt x="34642" y="24000"/>
                    </a:cubicBezTo>
                    <a:cubicBezTo>
                      <a:pt x="42261" y="24279"/>
                      <a:pt x="50714" y="4744"/>
                      <a:pt x="58214" y="6418"/>
                    </a:cubicBezTo>
                    <a:close/>
                  </a:path>
                </a:pathLst>
              </a:custGeom>
              <a:solidFill>
                <a:srgbClr val="66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7" name="Shape 2817"/>
              <p:cNvSpPr/>
              <p:nvPr/>
            </p:nvSpPr>
            <p:spPr>
              <a:xfrm>
                <a:off x="1911" y="3791"/>
                <a:ext cx="1007" cy="430"/>
              </a:xfrm>
              <a:custGeom>
                <a:pathLst>
                  <a:path extrusionOk="0" h="120000" w="120000">
                    <a:moveTo>
                      <a:pt x="58214" y="6418"/>
                    </a:moveTo>
                    <a:cubicBezTo>
                      <a:pt x="65595" y="8093"/>
                      <a:pt x="72619" y="30139"/>
                      <a:pt x="79404" y="33767"/>
                    </a:cubicBezTo>
                    <a:cubicBezTo>
                      <a:pt x="86190" y="37395"/>
                      <a:pt x="93690" y="28465"/>
                      <a:pt x="98928" y="28465"/>
                    </a:cubicBezTo>
                    <a:cubicBezTo>
                      <a:pt x="104166" y="28465"/>
                      <a:pt x="107857" y="26790"/>
                      <a:pt x="111071" y="33488"/>
                    </a:cubicBezTo>
                    <a:cubicBezTo>
                      <a:pt x="114285" y="40186"/>
                      <a:pt x="120000" y="58046"/>
                      <a:pt x="118452" y="67813"/>
                    </a:cubicBezTo>
                    <a:cubicBezTo>
                      <a:pt x="116904" y="77581"/>
                      <a:pt x="107619" y="90697"/>
                      <a:pt x="101785" y="91534"/>
                    </a:cubicBezTo>
                    <a:cubicBezTo>
                      <a:pt x="95833" y="92372"/>
                      <a:pt x="88095" y="74232"/>
                      <a:pt x="83095" y="72279"/>
                    </a:cubicBezTo>
                    <a:cubicBezTo>
                      <a:pt x="78095" y="70325"/>
                      <a:pt x="75119" y="72558"/>
                      <a:pt x="71785" y="79534"/>
                    </a:cubicBezTo>
                    <a:cubicBezTo>
                      <a:pt x="68571" y="86511"/>
                      <a:pt x="67500" y="110511"/>
                      <a:pt x="63571" y="115255"/>
                    </a:cubicBezTo>
                    <a:cubicBezTo>
                      <a:pt x="59642" y="120000"/>
                      <a:pt x="51071" y="115534"/>
                      <a:pt x="48095" y="108000"/>
                    </a:cubicBezTo>
                    <a:cubicBezTo>
                      <a:pt x="45119" y="100465"/>
                      <a:pt x="47619" y="77581"/>
                      <a:pt x="45357" y="70046"/>
                    </a:cubicBezTo>
                    <a:cubicBezTo>
                      <a:pt x="43095" y="62790"/>
                      <a:pt x="39047" y="60279"/>
                      <a:pt x="34642" y="62790"/>
                    </a:cubicBezTo>
                    <a:cubicBezTo>
                      <a:pt x="30238" y="65023"/>
                      <a:pt x="24404" y="85953"/>
                      <a:pt x="18928" y="84279"/>
                    </a:cubicBezTo>
                    <a:cubicBezTo>
                      <a:pt x="13333" y="82883"/>
                      <a:pt x="2142" y="66418"/>
                      <a:pt x="1071" y="53023"/>
                    </a:cubicBezTo>
                    <a:cubicBezTo>
                      <a:pt x="0" y="39906"/>
                      <a:pt x="6666" y="9767"/>
                      <a:pt x="12261" y="4744"/>
                    </a:cubicBezTo>
                    <a:cubicBezTo>
                      <a:pt x="17857" y="0"/>
                      <a:pt x="27023" y="24000"/>
                      <a:pt x="34642" y="24000"/>
                    </a:cubicBezTo>
                    <a:cubicBezTo>
                      <a:pt x="42261" y="24279"/>
                      <a:pt x="50714" y="4744"/>
                      <a:pt x="58214" y="6418"/>
                    </a:cubicBezTo>
                    <a:close/>
                  </a:path>
                </a:pathLst>
              </a:custGeom>
              <a:gradFill>
                <a:gsLst>
                  <a:gs pos="0">
                    <a:srgbClr val="FFFF99"/>
                  </a:gs>
                  <a:gs pos="100000">
                    <a:srgbClr val="FFCC66"/>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8" name="Shape 2818"/>
              <p:cNvSpPr/>
              <p:nvPr/>
            </p:nvSpPr>
            <p:spPr>
              <a:xfrm>
                <a:off x="2156" y="3023"/>
                <a:ext cx="354" cy="898"/>
              </a:xfrm>
              <a:custGeom>
                <a:pathLst>
                  <a:path extrusionOk="0" h="120000" w="120000">
                    <a:moveTo>
                      <a:pt x="23323" y="4404"/>
                    </a:moveTo>
                    <a:cubicBezTo>
                      <a:pt x="9802" y="11879"/>
                      <a:pt x="2028" y="37908"/>
                      <a:pt x="1014" y="48453"/>
                    </a:cubicBezTo>
                    <a:cubicBezTo>
                      <a:pt x="0" y="58998"/>
                      <a:pt x="6422" y="56996"/>
                      <a:pt x="17239" y="67675"/>
                    </a:cubicBezTo>
                    <a:cubicBezTo>
                      <a:pt x="28056" y="78353"/>
                      <a:pt x="52394" y="105050"/>
                      <a:pt x="65915" y="112525"/>
                    </a:cubicBezTo>
                    <a:cubicBezTo>
                      <a:pt x="79436" y="120000"/>
                      <a:pt x="90253" y="114660"/>
                      <a:pt x="98366" y="112525"/>
                    </a:cubicBezTo>
                    <a:cubicBezTo>
                      <a:pt x="106478" y="110389"/>
                      <a:pt x="119999" y="109321"/>
                      <a:pt x="114591" y="99710"/>
                    </a:cubicBezTo>
                    <a:cubicBezTo>
                      <a:pt x="109183" y="90100"/>
                      <a:pt x="70985" y="70077"/>
                      <a:pt x="65915" y="54860"/>
                    </a:cubicBezTo>
                    <a:cubicBezTo>
                      <a:pt x="60845" y="39644"/>
                      <a:pt x="91267" y="16818"/>
                      <a:pt x="84169" y="8409"/>
                    </a:cubicBezTo>
                    <a:cubicBezTo>
                      <a:pt x="77070" y="0"/>
                      <a:pt x="35830" y="5205"/>
                      <a:pt x="23323" y="4404"/>
                    </a:cubicBezTo>
                    <a:close/>
                  </a:path>
                </a:pathLst>
              </a:custGeom>
              <a:gradFill>
                <a:gsLst>
                  <a:gs pos="0">
                    <a:srgbClr val="FFFF00"/>
                  </a:gs>
                  <a:gs pos="100000">
                    <a:srgbClr val="FFCC66"/>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9" name="Shape 2819"/>
              <p:cNvSpPr/>
              <p:nvPr/>
            </p:nvSpPr>
            <p:spPr>
              <a:xfrm rot="10800000">
                <a:off x="2160" y="3064"/>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0" name="Shape 2820"/>
              <p:cNvSpPr/>
              <p:nvPr/>
            </p:nvSpPr>
            <p:spPr>
              <a:xfrm rot="9867165">
                <a:off x="2131" y="3263"/>
                <a:ext cx="269" cy="257"/>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1" name="Shape 2821"/>
              <p:cNvSpPr/>
              <p:nvPr/>
            </p:nvSpPr>
            <p:spPr>
              <a:xfrm rot="9092527">
                <a:off x="2159" y="3455"/>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2" name="Shape 2822"/>
              <p:cNvSpPr/>
              <p:nvPr/>
            </p:nvSpPr>
            <p:spPr>
              <a:xfrm rot="9092527">
                <a:off x="2227" y="3648"/>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823" name="Shape 2823"/>
            <p:cNvGrpSpPr/>
            <p:nvPr/>
          </p:nvGrpSpPr>
          <p:grpSpPr>
            <a:xfrm>
              <a:off x="2859" y="2882"/>
              <a:ext cx="1013" cy="1179"/>
              <a:chOff x="2859" y="2882"/>
              <a:chExt cx="1013" cy="1179"/>
            </a:xfrm>
          </p:grpSpPr>
          <p:sp>
            <p:nvSpPr>
              <p:cNvPr id="2824" name="Shape 2824"/>
              <p:cNvSpPr/>
              <p:nvPr/>
            </p:nvSpPr>
            <p:spPr>
              <a:xfrm>
                <a:off x="2912" y="3677"/>
                <a:ext cx="959" cy="385"/>
              </a:xfrm>
              <a:custGeom>
                <a:pathLst>
                  <a:path extrusionOk="0" h="120000" w="120000">
                    <a:moveTo>
                      <a:pt x="62300" y="5882"/>
                    </a:moveTo>
                    <a:cubicBezTo>
                      <a:pt x="54985" y="7352"/>
                      <a:pt x="48495" y="31470"/>
                      <a:pt x="41297" y="31470"/>
                    </a:cubicBezTo>
                    <a:cubicBezTo>
                      <a:pt x="34218" y="31176"/>
                      <a:pt x="25486" y="5000"/>
                      <a:pt x="19115" y="4411"/>
                    </a:cubicBezTo>
                    <a:cubicBezTo>
                      <a:pt x="12861" y="3823"/>
                      <a:pt x="6253" y="18235"/>
                      <a:pt x="3539" y="27941"/>
                    </a:cubicBezTo>
                    <a:cubicBezTo>
                      <a:pt x="825" y="37647"/>
                      <a:pt x="0" y="53529"/>
                      <a:pt x="2595" y="62941"/>
                    </a:cubicBezTo>
                    <a:cubicBezTo>
                      <a:pt x="5191" y="72352"/>
                      <a:pt x="13333" y="84411"/>
                      <a:pt x="19115" y="85294"/>
                    </a:cubicBezTo>
                    <a:cubicBezTo>
                      <a:pt x="25014" y="85882"/>
                      <a:pt x="32684" y="69117"/>
                      <a:pt x="37640" y="67352"/>
                    </a:cubicBezTo>
                    <a:cubicBezTo>
                      <a:pt x="42595" y="65294"/>
                      <a:pt x="45545" y="68235"/>
                      <a:pt x="48849" y="73823"/>
                    </a:cubicBezTo>
                    <a:cubicBezTo>
                      <a:pt x="52153" y="79411"/>
                      <a:pt x="53687" y="94705"/>
                      <a:pt x="57227" y="101470"/>
                    </a:cubicBezTo>
                    <a:cubicBezTo>
                      <a:pt x="60766" y="108235"/>
                      <a:pt x="67020" y="120000"/>
                      <a:pt x="69970" y="113823"/>
                    </a:cubicBezTo>
                    <a:cubicBezTo>
                      <a:pt x="72920" y="107647"/>
                      <a:pt x="72448" y="74411"/>
                      <a:pt x="75044" y="65294"/>
                    </a:cubicBezTo>
                    <a:cubicBezTo>
                      <a:pt x="77640" y="56176"/>
                      <a:pt x="81297" y="56176"/>
                      <a:pt x="85663" y="58235"/>
                    </a:cubicBezTo>
                    <a:cubicBezTo>
                      <a:pt x="90029" y="60588"/>
                      <a:pt x="95811" y="80000"/>
                      <a:pt x="101238" y="78529"/>
                    </a:cubicBezTo>
                    <a:cubicBezTo>
                      <a:pt x="106784" y="77058"/>
                      <a:pt x="117876" y="61764"/>
                      <a:pt x="118938" y="49411"/>
                    </a:cubicBezTo>
                    <a:cubicBezTo>
                      <a:pt x="120000" y="37058"/>
                      <a:pt x="113392" y="8823"/>
                      <a:pt x="107846" y="4411"/>
                    </a:cubicBezTo>
                    <a:cubicBezTo>
                      <a:pt x="102300" y="0"/>
                      <a:pt x="93215" y="22352"/>
                      <a:pt x="85663" y="22352"/>
                    </a:cubicBezTo>
                    <a:cubicBezTo>
                      <a:pt x="78112" y="22647"/>
                      <a:pt x="69734" y="4411"/>
                      <a:pt x="62300" y="5882"/>
                    </a:cubicBezTo>
                    <a:close/>
                  </a:path>
                </a:pathLst>
              </a:custGeom>
              <a:solidFill>
                <a:srgbClr val="66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5" name="Shape 2825"/>
              <p:cNvSpPr/>
              <p:nvPr/>
            </p:nvSpPr>
            <p:spPr>
              <a:xfrm>
                <a:off x="3316" y="2882"/>
                <a:ext cx="250" cy="788"/>
              </a:xfrm>
              <a:custGeom>
                <a:pathLst>
                  <a:path extrusionOk="0" h="120000" w="120000">
                    <a:moveTo>
                      <a:pt x="72180" y="6172"/>
                    </a:moveTo>
                    <a:cubicBezTo>
                      <a:pt x="89774" y="11483"/>
                      <a:pt x="109172" y="31722"/>
                      <a:pt x="114586" y="41483"/>
                    </a:cubicBezTo>
                    <a:cubicBezTo>
                      <a:pt x="120000" y="51244"/>
                      <a:pt x="115488" y="53253"/>
                      <a:pt x="105563" y="65023"/>
                    </a:cubicBezTo>
                    <a:cubicBezTo>
                      <a:pt x="95639" y="76794"/>
                      <a:pt x="72180" y="104784"/>
                      <a:pt x="55939" y="112392"/>
                    </a:cubicBezTo>
                    <a:cubicBezTo>
                      <a:pt x="39699" y="119999"/>
                      <a:pt x="16240" y="115406"/>
                      <a:pt x="8120" y="110669"/>
                    </a:cubicBezTo>
                    <a:cubicBezTo>
                      <a:pt x="0" y="105933"/>
                      <a:pt x="3609" y="93157"/>
                      <a:pt x="8120" y="83684"/>
                    </a:cubicBezTo>
                    <a:cubicBezTo>
                      <a:pt x="12631" y="74210"/>
                      <a:pt x="34736" y="65741"/>
                      <a:pt x="34736" y="53397"/>
                    </a:cubicBezTo>
                    <a:cubicBezTo>
                      <a:pt x="34736" y="41052"/>
                      <a:pt x="1804" y="17368"/>
                      <a:pt x="8120" y="9473"/>
                    </a:cubicBezTo>
                    <a:cubicBezTo>
                      <a:pt x="14436" y="1578"/>
                      <a:pt x="52330" y="0"/>
                      <a:pt x="72180" y="6172"/>
                    </a:cubicBezTo>
                    <a:close/>
                  </a:path>
                </a:pathLst>
              </a:custGeom>
              <a:gradFill>
                <a:gsLst>
                  <a:gs pos="0">
                    <a:srgbClr val="FFFF00"/>
                  </a:gs>
                  <a:gs pos="100000">
                    <a:srgbClr val="FFCC66"/>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26" name="Shape 2826"/>
              <p:cNvGrpSpPr/>
              <p:nvPr/>
            </p:nvGrpSpPr>
            <p:grpSpPr>
              <a:xfrm>
                <a:off x="2859" y="2904"/>
                <a:ext cx="959" cy="1112"/>
                <a:chOff x="2859" y="2904"/>
                <a:chExt cx="959" cy="1112"/>
              </a:xfrm>
            </p:grpSpPr>
            <p:sp>
              <p:nvSpPr>
                <p:cNvPr id="2827" name="Shape 2827"/>
                <p:cNvSpPr/>
                <p:nvPr/>
              </p:nvSpPr>
              <p:spPr>
                <a:xfrm>
                  <a:off x="2859" y="3631"/>
                  <a:ext cx="959" cy="385"/>
                </a:xfrm>
                <a:custGeom>
                  <a:pathLst>
                    <a:path extrusionOk="0" h="120000" w="120000">
                      <a:moveTo>
                        <a:pt x="62300" y="5882"/>
                      </a:moveTo>
                      <a:cubicBezTo>
                        <a:pt x="54985" y="7352"/>
                        <a:pt x="48495" y="31470"/>
                        <a:pt x="41297" y="31470"/>
                      </a:cubicBezTo>
                      <a:cubicBezTo>
                        <a:pt x="34218" y="31176"/>
                        <a:pt x="25486" y="5000"/>
                        <a:pt x="19115" y="4411"/>
                      </a:cubicBezTo>
                      <a:cubicBezTo>
                        <a:pt x="12861" y="3823"/>
                        <a:pt x="6253" y="18235"/>
                        <a:pt x="3539" y="27941"/>
                      </a:cubicBezTo>
                      <a:cubicBezTo>
                        <a:pt x="825" y="37647"/>
                        <a:pt x="0" y="53529"/>
                        <a:pt x="2595" y="62941"/>
                      </a:cubicBezTo>
                      <a:cubicBezTo>
                        <a:pt x="5191" y="72352"/>
                        <a:pt x="13333" y="84411"/>
                        <a:pt x="19115" y="85294"/>
                      </a:cubicBezTo>
                      <a:cubicBezTo>
                        <a:pt x="25014" y="85882"/>
                        <a:pt x="32684" y="69117"/>
                        <a:pt x="37640" y="67352"/>
                      </a:cubicBezTo>
                      <a:cubicBezTo>
                        <a:pt x="42595" y="65294"/>
                        <a:pt x="45545" y="68235"/>
                        <a:pt x="48849" y="73823"/>
                      </a:cubicBezTo>
                      <a:cubicBezTo>
                        <a:pt x="52153" y="79411"/>
                        <a:pt x="53687" y="94705"/>
                        <a:pt x="57227" y="101470"/>
                      </a:cubicBezTo>
                      <a:cubicBezTo>
                        <a:pt x="60766" y="108235"/>
                        <a:pt x="67020" y="120000"/>
                        <a:pt x="69970" y="113823"/>
                      </a:cubicBezTo>
                      <a:cubicBezTo>
                        <a:pt x="72920" y="107647"/>
                        <a:pt x="72448" y="74411"/>
                        <a:pt x="75044" y="65294"/>
                      </a:cubicBezTo>
                      <a:cubicBezTo>
                        <a:pt x="77640" y="56176"/>
                        <a:pt x="81297" y="56176"/>
                        <a:pt x="85663" y="58235"/>
                      </a:cubicBezTo>
                      <a:cubicBezTo>
                        <a:pt x="90029" y="60588"/>
                        <a:pt x="95811" y="80000"/>
                        <a:pt x="101238" y="78529"/>
                      </a:cubicBezTo>
                      <a:cubicBezTo>
                        <a:pt x="106784" y="77058"/>
                        <a:pt x="117876" y="61764"/>
                        <a:pt x="118938" y="49411"/>
                      </a:cubicBezTo>
                      <a:cubicBezTo>
                        <a:pt x="120000" y="37058"/>
                        <a:pt x="113392" y="8823"/>
                        <a:pt x="107846" y="4411"/>
                      </a:cubicBezTo>
                      <a:cubicBezTo>
                        <a:pt x="102300" y="0"/>
                        <a:pt x="93215" y="22352"/>
                        <a:pt x="85663" y="22352"/>
                      </a:cubicBezTo>
                      <a:cubicBezTo>
                        <a:pt x="78112" y="22647"/>
                        <a:pt x="69734" y="4411"/>
                        <a:pt x="62300" y="5882"/>
                      </a:cubicBezTo>
                      <a:close/>
                    </a:path>
                  </a:pathLst>
                </a:custGeom>
                <a:gradFill>
                  <a:gsLst>
                    <a:gs pos="0">
                      <a:srgbClr val="FFFF99"/>
                    </a:gs>
                    <a:gs pos="100000">
                      <a:srgbClr val="FFCC66"/>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28" name="Shape 2828"/>
                <p:cNvGrpSpPr/>
                <p:nvPr/>
              </p:nvGrpSpPr>
              <p:grpSpPr>
                <a:xfrm flipH="1">
                  <a:off x="3195" y="2904"/>
                  <a:ext cx="415" cy="840"/>
                  <a:chOff x="2197" y="3160"/>
                  <a:chExt cx="439" cy="890"/>
                </a:xfrm>
              </p:grpSpPr>
              <p:sp>
                <p:nvSpPr>
                  <p:cNvPr id="2829" name="Shape 2829"/>
                  <p:cNvSpPr/>
                  <p:nvPr/>
                </p:nvSpPr>
                <p:spPr>
                  <a:xfrm rot="10800000">
                    <a:off x="2255" y="3160"/>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0" name="Shape 2830"/>
                  <p:cNvSpPr/>
                  <p:nvPr/>
                </p:nvSpPr>
                <p:spPr>
                  <a:xfrm rot="9867165">
                    <a:off x="2226" y="3359"/>
                    <a:ext cx="269" cy="257"/>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1" name="Shape 2831"/>
                  <p:cNvSpPr/>
                  <p:nvPr/>
                </p:nvSpPr>
                <p:spPr>
                  <a:xfrm rot="9092527">
                    <a:off x="2255" y="3551"/>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2" name="Shape 2832"/>
                  <p:cNvSpPr/>
                  <p:nvPr/>
                </p:nvSpPr>
                <p:spPr>
                  <a:xfrm rot="9092527">
                    <a:off x="2322" y="3744"/>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sp>
          <p:nvSpPr>
            <p:cNvPr id="2833" name="Shape 2833"/>
            <p:cNvSpPr/>
            <p:nvPr/>
          </p:nvSpPr>
          <p:spPr>
            <a:xfrm flipH="1" rot="-584844">
              <a:off x="3199" y="1786"/>
              <a:ext cx="701" cy="793"/>
            </a:xfrm>
            <a:custGeom>
              <a:pathLst>
                <a:path extrusionOk="0" h="120000" w="120000">
                  <a:moveTo>
                    <a:pt x="105641" y="1142"/>
                  </a:moveTo>
                  <a:cubicBezTo>
                    <a:pt x="95384" y="2285"/>
                    <a:pt x="72820" y="10285"/>
                    <a:pt x="56410" y="21714"/>
                  </a:cubicBezTo>
                  <a:cubicBezTo>
                    <a:pt x="40000" y="33142"/>
                    <a:pt x="14358" y="57142"/>
                    <a:pt x="7179" y="69714"/>
                  </a:cubicBezTo>
                  <a:cubicBezTo>
                    <a:pt x="0" y="82285"/>
                    <a:pt x="7179" y="89142"/>
                    <a:pt x="13333" y="97142"/>
                  </a:cubicBezTo>
                  <a:cubicBezTo>
                    <a:pt x="19487" y="105142"/>
                    <a:pt x="27692" y="115428"/>
                    <a:pt x="44102" y="117714"/>
                  </a:cubicBezTo>
                  <a:cubicBezTo>
                    <a:pt x="60512" y="120000"/>
                    <a:pt x="103589" y="115428"/>
                    <a:pt x="111794" y="110857"/>
                  </a:cubicBezTo>
                  <a:cubicBezTo>
                    <a:pt x="120000" y="106285"/>
                    <a:pt x="93333" y="94857"/>
                    <a:pt x="93333" y="90285"/>
                  </a:cubicBezTo>
                  <a:cubicBezTo>
                    <a:pt x="93333" y="85714"/>
                    <a:pt x="112820" y="88000"/>
                    <a:pt x="111794" y="83428"/>
                  </a:cubicBezTo>
                  <a:cubicBezTo>
                    <a:pt x="110769" y="78857"/>
                    <a:pt x="86153" y="67428"/>
                    <a:pt x="87179" y="62857"/>
                  </a:cubicBezTo>
                  <a:cubicBezTo>
                    <a:pt x="88205" y="58285"/>
                    <a:pt x="115897" y="60571"/>
                    <a:pt x="117948" y="56000"/>
                  </a:cubicBezTo>
                  <a:cubicBezTo>
                    <a:pt x="120000" y="51428"/>
                    <a:pt x="99487" y="42285"/>
                    <a:pt x="99487" y="35428"/>
                  </a:cubicBezTo>
                  <a:cubicBezTo>
                    <a:pt x="99487" y="28571"/>
                    <a:pt x="115897" y="20571"/>
                    <a:pt x="117948" y="14857"/>
                  </a:cubicBezTo>
                  <a:cubicBezTo>
                    <a:pt x="120000" y="9142"/>
                    <a:pt x="115897" y="0"/>
                    <a:pt x="105641" y="1142"/>
                  </a:cubicBezTo>
                  <a:close/>
                </a:path>
              </a:pathLst>
            </a:custGeom>
            <a:gradFill>
              <a:gsLst>
                <a:gs pos="0">
                  <a:srgbClr val="663300"/>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4" name="Shape 2834"/>
            <p:cNvSpPr/>
            <p:nvPr/>
          </p:nvSpPr>
          <p:spPr>
            <a:xfrm>
              <a:off x="1671" y="1900"/>
              <a:ext cx="884" cy="792"/>
            </a:xfrm>
            <a:custGeom>
              <a:pathLst>
                <a:path extrusionOk="0" h="120000" w="120000">
                  <a:moveTo>
                    <a:pt x="105641" y="1142"/>
                  </a:moveTo>
                  <a:cubicBezTo>
                    <a:pt x="95384" y="2285"/>
                    <a:pt x="72820" y="10285"/>
                    <a:pt x="56410" y="21714"/>
                  </a:cubicBezTo>
                  <a:cubicBezTo>
                    <a:pt x="40000" y="33142"/>
                    <a:pt x="14358" y="57142"/>
                    <a:pt x="7179" y="69714"/>
                  </a:cubicBezTo>
                  <a:cubicBezTo>
                    <a:pt x="0" y="82285"/>
                    <a:pt x="7179" y="89142"/>
                    <a:pt x="13333" y="97142"/>
                  </a:cubicBezTo>
                  <a:cubicBezTo>
                    <a:pt x="19487" y="105142"/>
                    <a:pt x="27692" y="115428"/>
                    <a:pt x="44102" y="117714"/>
                  </a:cubicBezTo>
                  <a:cubicBezTo>
                    <a:pt x="60512" y="120000"/>
                    <a:pt x="103589" y="115428"/>
                    <a:pt x="111794" y="110857"/>
                  </a:cubicBezTo>
                  <a:cubicBezTo>
                    <a:pt x="120000" y="106285"/>
                    <a:pt x="93333" y="94857"/>
                    <a:pt x="93333" y="90285"/>
                  </a:cubicBezTo>
                  <a:cubicBezTo>
                    <a:pt x="93333" y="85714"/>
                    <a:pt x="112820" y="88000"/>
                    <a:pt x="111794" y="83428"/>
                  </a:cubicBezTo>
                  <a:cubicBezTo>
                    <a:pt x="110769" y="78857"/>
                    <a:pt x="86153" y="67428"/>
                    <a:pt x="87179" y="62857"/>
                  </a:cubicBezTo>
                  <a:cubicBezTo>
                    <a:pt x="88205" y="58285"/>
                    <a:pt x="115897" y="60571"/>
                    <a:pt x="117948" y="56000"/>
                  </a:cubicBezTo>
                  <a:cubicBezTo>
                    <a:pt x="120000" y="51428"/>
                    <a:pt x="99487" y="42285"/>
                    <a:pt x="99487" y="35428"/>
                  </a:cubicBezTo>
                  <a:cubicBezTo>
                    <a:pt x="99487" y="28571"/>
                    <a:pt x="115897" y="20571"/>
                    <a:pt x="117948" y="14857"/>
                  </a:cubicBezTo>
                  <a:cubicBezTo>
                    <a:pt x="120000" y="9142"/>
                    <a:pt x="115897" y="0"/>
                    <a:pt x="105641" y="1142"/>
                  </a:cubicBezTo>
                  <a:close/>
                </a:path>
              </a:pathLst>
            </a:custGeom>
            <a:gradFill>
              <a:gsLst>
                <a:gs pos="0">
                  <a:srgbClr val="663300"/>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35" name="Shape 2835"/>
            <p:cNvGrpSpPr/>
            <p:nvPr/>
          </p:nvGrpSpPr>
          <p:grpSpPr>
            <a:xfrm>
              <a:off x="1861" y="1182"/>
              <a:ext cx="1965" cy="1811"/>
              <a:chOff x="1861" y="1182"/>
              <a:chExt cx="1965" cy="1811"/>
            </a:xfrm>
          </p:grpSpPr>
          <p:sp>
            <p:nvSpPr>
              <p:cNvPr id="2836" name="Shape 2836"/>
              <p:cNvSpPr/>
              <p:nvPr/>
            </p:nvSpPr>
            <p:spPr>
              <a:xfrm>
                <a:off x="2102" y="1182"/>
                <a:ext cx="1515" cy="1696"/>
              </a:xfrm>
              <a:custGeom>
                <a:pathLst>
                  <a:path extrusionOk="0" h="120000" w="120000">
                    <a:moveTo>
                      <a:pt x="51485" y="3134"/>
                    </a:moveTo>
                    <a:cubicBezTo>
                      <a:pt x="48158" y="5989"/>
                      <a:pt x="46970" y="15461"/>
                      <a:pt x="45306" y="21242"/>
                    </a:cubicBezTo>
                    <a:cubicBezTo>
                      <a:pt x="43564" y="26952"/>
                      <a:pt x="45465" y="31340"/>
                      <a:pt x="41346" y="37399"/>
                    </a:cubicBezTo>
                    <a:cubicBezTo>
                      <a:pt x="37148" y="43459"/>
                      <a:pt x="27089" y="50702"/>
                      <a:pt x="20356" y="57457"/>
                    </a:cubicBezTo>
                    <a:cubicBezTo>
                      <a:pt x="13702" y="64213"/>
                      <a:pt x="2217" y="71247"/>
                      <a:pt x="1108" y="78142"/>
                    </a:cubicBezTo>
                    <a:cubicBezTo>
                      <a:pt x="0" y="85107"/>
                      <a:pt x="3564" y="92211"/>
                      <a:pt x="13623" y="99175"/>
                    </a:cubicBezTo>
                    <a:cubicBezTo>
                      <a:pt x="23683" y="106140"/>
                      <a:pt x="45465" y="120000"/>
                      <a:pt x="61623" y="119860"/>
                    </a:cubicBezTo>
                    <a:cubicBezTo>
                      <a:pt x="77782" y="119721"/>
                      <a:pt x="101544" y="105861"/>
                      <a:pt x="110653" y="98200"/>
                    </a:cubicBezTo>
                    <a:cubicBezTo>
                      <a:pt x="119762" y="90539"/>
                      <a:pt x="120000" y="81903"/>
                      <a:pt x="116118" y="73685"/>
                    </a:cubicBezTo>
                    <a:cubicBezTo>
                      <a:pt x="112237" y="65397"/>
                      <a:pt x="94574" y="56134"/>
                      <a:pt x="87128" y="48403"/>
                    </a:cubicBezTo>
                    <a:cubicBezTo>
                      <a:pt x="79762" y="40603"/>
                      <a:pt x="75564" y="34405"/>
                      <a:pt x="71841" y="27022"/>
                    </a:cubicBezTo>
                    <a:cubicBezTo>
                      <a:pt x="68118" y="19640"/>
                      <a:pt x="68198" y="7939"/>
                      <a:pt x="64792" y="3969"/>
                    </a:cubicBezTo>
                    <a:cubicBezTo>
                      <a:pt x="61386" y="0"/>
                      <a:pt x="54257" y="3273"/>
                      <a:pt x="51485" y="3134"/>
                    </a:cubicBezTo>
                    <a:close/>
                  </a:path>
                </a:pathLst>
              </a:custGeom>
              <a:gradFill>
                <a:gsLst>
                  <a:gs pos="0">
                    <a:srgbClr val="FF3300"/>
                  </a:gs>
                  <a:gs pos="100000">
                    <a:srgbClr val="990000"/>
                  </a:gs>
                </a:gsLst>
                <a:path path="circle">
                  <a:fillToRect b="50%" l="50%" r="50%" t="50%"/>
                </a:path>
                <a:tileRect/>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7" name="Shape 2837"/>
              <p:cNvSpPr/>
              <p:nvPr/>
            </p:nvSpPr>
            <p:spPr>
              <a:xfrm>
                <a:off x="1861" y="1973"/>
                <a:ext cx="815" cy="1020"/>
              </a:xfrm>
              <a:custGeom>
                <a:pathLst>
                  <a:path extrusionOk="0" h="120000" w="120000">
                    <a:moveTo>
                      <a:pt x="53319" y="10511"/>
                    </a:moveTo>
                    <a:cubicBezTo>
                      <a:pt x="44494" y="16837"/>
                      <a:pt x="31501" y="31627"/>
                      <a:pt x="23043" y="41116"/>
                    </a:cubicBezTo>
                    <a:cubicBezTo>
                      <a:pt x="14586" y="50604"/>
                      <a:pt x="5638" y="57674"/>
                      <a:pt x="2819" y="67348"/>
                    </a:cubicBezTo>
                    <a:cubicBezTo>
                      <a:pt x="0" y="77023"/>
                      <a:pt x="2083" y="91441"/>
                      <a:pt x="5760" y="99441"/>
                    </a:cubicBezTo>
                    <a:cubicBezTo>
                      <a:pt x="9438" y="107441"/>
                      <a:pt x="15199" y="112093"/>
                      <a:pt x="24514" y="115441"/>
                    </a:cubicBezTo>
                    <a:cubicBezTo>
                      <a:pt x="33830" y="118790"/>
                      <a:pt x="50623" y="119627"/>
                      <a:pt x="61899" y="119813"/>
                    </a:cubicBezTo>
                    <a:cubicBezTo>
                      <a:pt x="73176" y="120000"/>
                      <a:pt x="83105" y="118697"/>
                      <a:pt x="92175" y="116558"/>
                    </a:cubicBezTo>
                    <a:cubicBezTo>
                      <a:pt x="101246" y="114418"/>
                      <a:pt x="113381" y="112558"/>
                      <a:pt x="116690" y="106697"/>
                    </a:cubicBezTo>
                    <a:cubicBezTo>
                      <a:pt x="120000" y="100837"/>
                      <a:pt x="115955" y="90511"/>
                      <a:pt x="112400" y="81581"/>
                    </a:cubicBezTo>
                    <a:cubicBezTo>
                      <a:pt x="108845" y="72651"/>
                      <a:pt x="99162" y="62046"/>
                      <a:pt x="95117" y="53116"/>
                    </a:cubicBezTo>
                    <a:cubicBezTo>
                      <a:pt x="91072" y="44186"/>
                      <a:pt x="91317" y="36372"/>
                      <a:pt x="88130" y="28000"/>
                    </a:cubicBezTo>
                    <a:cubicBezTo>
                      <a:pt x="84943" y="19627"/>
                      <a:pt x="82124" y="5767"/>
                      <a:pt x="76363" y="2883"/>
                    </a:cubicBezTo>
                    <a:cubicBezTo>
                      <a:pt x="70602" y="0"/>
                      <a:pt x="62145" y="4186"/>
                      <a:pt x="53319" y="10511"/>
                    </a:cubicBezTo>
                    <a:close/>
                  </a:path>
                </a:pathLst>
              </a:custGeom>
              <a:gradFill>
                <a:gsLst>
                  <a:gs pos="0">
                    <a:srgbClr val="FF9900"/>
                  </a:gs>
                  <a:gs pos="100000">
                    <a:srgbClr val="FF3300"/>
                  </a:gs>
                </a:gsLst>
                <a:lin ang="27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8" name="Shape 2838"/>
              <p:cNvSpPr/>
              <p:nvPr/>
            </p:nvSpPr>
            <p:spPr>
              <a:xfrm flipH="1">
                <a:off x="3039" y="1973"/>
                <a:ext cx="788" cy="1020"/>
              </a:xfrm>
              <a:custGeom>
                <a:pathLst>
                  <a:path extrusionOk="0" h="120000" w="120000">
                    <a:moveTo>
                      <a:pt x="53319" y="10511"/>
                    </a:moveTo>
                    <a:cubicBezTo>
                      <a:pt x="44494" y="16837"/>
                      <a:pt x="31501" y="31627"/>
                      <a:pt x="23043" y="41116"/>
                    </a:cubicBezTo>
                    <a:cubicBezTo>
                      <a:pt x="14586" y="50604"/>
                      <a:pt x="5638" y="57674"/>
                      <a:pt x="2819" y="67348"/>
                    </a:cubicBezTo>
                    <a:cubicBezTo>
                      <a:pt x="0" y="77023"/>
                      <a:pt x="2083" y="91441"/>
                      <a:pt x="5760" y="99441"/>
                    </a:cubicBezTo>
                    <a:cubicBezTo>
                      <a:pt x="9438" y="107441"/>
                      <a:pt x="15199" y="112093"/>
                      <a:pt x="24514" y="115441"/>
                    </a:cubicBezTo>
                    <a:cubicBezTo>
                      <a:pt x="33830" y="118790"/>
                      <a:pt x="50623" y="119627"/>
                      <a:pt x="61899" y="119813"/>
                    </a:cubicBezTo>
                    <a:cubicBezTo>
                      <a:pt x="73176" y="120000"/>
                      <a:pt x="83105" y="118697"/>
                      <a:pt x="92175" y="116558"/>
                    </a:cubicBezTo>
                    <a:cubicBezTo>
                      <a:pt x="101246" y="114418"/>
                      <a:pt x="113381" y="112558"/>
                      <a:pt x="116690" y="106697"/>
                    </a:cubicBezTo>
                    <a:cubicBezTo>
                      <a:pt x="120000" y="100837"/>
                      <a:pt x="115955" y="90511"/>
                      <a:pt x="112400" y="81581"/>
                    </a:cubicBezTo>
                    <a:cubicBezTo>
                      <a:pt x="108845" y="72651"/>
                      <a:pt x="99162" y="62046"/>
                      <a:pt x="95117" y="53116"/>
                    </a:cubicBezTo>
                    <a:cubicBezTo>
                      <a:pt x="91072" y="44186"/>
                      <a:pt x="91317" y="36372"/>
                      <a:pt x="88130" y="28000"/>
                    </a:cubicBezTo>
                    <a:cubicBezTo>
                      <a:pt x="84943" y="19627"/>
                      <a:pt x="82124" y="5767"/>
                      <a:pt x="76363" y="2883"/>
                    </a:cubicBezTo>
                    <a:cubicBezTo>
                      <a:pt x="70602" y="0"/>
                      <a:pt x="62145" y="4186"/>
                      <a:pt x="53319" y="10511"/>
                    </a:cubicBezTo>
                    <a:close/>
                  </a:path>
                </a:pathLst>
              </a:custGeom>
              <a:gradFill>
                <a:gsLst>
                  <a:gs pos="0">
                    <a:srgbClr val="FF9900"/>
                  </a:gs>
                  <a:gs pos="100000">
                    <a:srgbClr val="FF3300"/>
                  </a:gs>
                </a:gsLst>
                <a:lin ang="27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9" name="Shape 2839"/>
              <p:cNvSpPr/>
              <p:nvPr/>
            </p:nvSpPr>
            <p:spPr>
              <a:xfrm>
                <a:off x="1952" y="1953"/>
                <a:ext cx="845" cy="996"/>
              </a:xfrm>
              <a:custGeom>
                <a:pathLst>
                  <a:path extrusionOk="0" h="120000" w="120000">
                    <a:moveTo>
                      <a:pt x="53319" y="10511"/>
                    </a:moveTo>
                    <a:cubicBezTo>
                      <a:pt x="44494" y="16837"/>
                      <a:pt x="31501" y="31627"/>
                      <a:pt x="23043" y="41116"/>
                    </a:cubicBezTo>
                    <a:cubicBezTo>
                      <a:pt x="14586" y="50604"/>
                      <a:pt x="5638" y="57674"/>
                      <a:pt x="2819" y="67348"/>
                    </a:cubicBezTo>
                    <a:cubicBezTo>
                      <a:pt x="0" y="77023"/>
                      <a:pt x="2083" y="91441"/>
                      <a:pt x="5760" y="99441"/>
                    </a:cubicBezTo>
                    <a:cubicBezTo>
                      <a:pt x="9438" y="107441"/>
                      <a:pt x="15199" y="112093"/>
                      <a:pt x="24514" y="115441"/>
                    </a:cubicBezTo>
                    <a:cubicBezTo>
                      <a:pt x="33830" y="118790"/>
                      <a:pt x="50623" y="119627"/>
                      <a:pt x="61899" y="119813"/>
                    </a:cubicBezTo>
                    <a:cubicBezTo>
                      <a:pt x="73176" y="120000"/>
                      <a:pt x="83105" y="118697"/>
                      <a:pt x="92175" y="116558"/>
                    </a:cubicBezTo>
                    <a:cubicBezTo>
                      <a:pt x="101246" y="114418"/>
                      <a:pt x="113381" y="112558"/>
                      <a:pt x="116690" y="106697"/>
                    </a:cubicBezTo>
                    <a:cubicBezTo>
                      <a:pt x="120000" y="100837"/>
                      <a:pt x="115955" y="90511"/>
                      <a:pt x="112400" y="81581"/>
                    </a:cubicBezTo>
                    <a:cubicBezTo>
                      <a:pt x="108845" y="72651"/>
                      <a:pt x="99162" y="62046"/>
                      <a:pt x="95117" y="53116"/>
                    </a:cubicBezTo>
                    <a:cubicBezTo>
                      <a:pt x="91072" y="44186"/>
                      <a:pt x="91317" y="36372"/>
                      <a:pt x="88130" y="28000"/>
                    </a:cubicBezTo>
                    <a:cubicBezTo>
                      <a:pt x="84943" y="19627"/>
                      <a:pt x="82124" y="5767"/>
                      <a:pt x="76363" y="2883"/>
                    </a:cubicBezTo>
                    <a:cubicBezTo>
                      <a:pt x="70602" y="0"/>
                      <a:pt x="62145" y="4186"/>
                      <a:pt x="53319" y="10511"/>
                    </a:cubicBezTo>
                    <a:close/>
                  </a:path>
                </a:pathLst>
              </a:custGeom>
              <a:gradFill>
                <a:gsLst>
                  <a:gs pos="0">
                    <a:srgbClr val="FF9900"/>
                  </a:gs>
                  <a:gs pos="100000">
                    <a:srgbClr val="FF3300"/>
                  </a:gs>
                </a:gsLst>
                <a:lin ang="27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0" name="Shape 2840"/>
              <p:cNvSpPr/>
              <p:nvPr/>
            </p:nvSpPr>
            <p:spPr>
              <a:xfrm flipH="1">
                <a:off x="2994" y="1953"/>
                <a:ext cx="755" cy="996"/>
              </a:xfrm>
              <a:custGeom>
                <a:pathLst>
                  <a:path extrusionOk="0" h="120000" w="120000">
                    <a:moveTo>
                      <a:pt x="53319" y="10511"/>
                    </a:moveTo>
                    <a:cubicBezTo>
                      <a:pt x="44494" y="16837"/>
                      <a:pt x="31501" y="31627"/>
                      <a:pt x="23043" y="41116"/>
                    </a:cubicBezTo>
                    <a:cubicBezTo>
                      <a:pt x="14586" y="50604"/>
                      <a:pt x="5638" y="57674"/>
                      <a:pt x="2819" y="67348"/>
                    </a:cubicBezTo>
                    <a:cubicBezTo>
                      <a:pt x="0" y="77023"/>
                      <a:pt x="2083" y="91441"/>
                      <a:pt x="5760" y="99441"/>
                    </a:cubicBezTo>
                    <a:cubicBezTo>
                      <a:pt x="9438" y="107441"/>
                      <a:pt x="15199" y="112093"/>
                      <a:pt x="24514" y="115441"/>
                    </a:cubicBezTo>
                    <a:cubicBezTo>
                      <a:pt x="33830" y="118790"/>
                      <a:pt x="50623" y="119627"/>
                      <a:pt x="61899" y="119813"/>
                    </a:cubicBezTo>
                    <a:cubicBezTo>
                      <a:pt x="73176" y="120000"/>
                      <a:pt x="83105" y="118697"/>
                      <a:pt x="92175" y="116558"/>
                    </a:cubicBezTo>
                    <a:cubicBezTo>
                      <a:pt x="101246" y="114418"/>
                      <a:pt x="113381" y="112558"/>
                      <a:pt x="116690" y="106697"/>
                    </a:cubicBezTo>
                    <a:cubicBezTo>
                      <a:pt x="120000" y="100837"/>
                      <a:pt x="115955" y="90511"/>
                      <a:pt x="112400" y="81581"/>
                    </a:cubicBezTo>
                    <a:cubicBezTo>
                      <a:pt x="108845" y="72651"/>
                      <a:pt x="99162" y="62046"/>
                      <a:pt x="95117" y="53116"/>
                    </a:cubicBezTo>
                    <a:cubicBezTo>
                      <a:pt x="91072" y="44186"/>
                      <a:pt x="91317" y="36372"/>
                      <a:pt x="88130" y="28000"/>
                    </a:cubicBezTo>
                    <a:cubicBezTo>
                      <a:pt x="84943" y="19627"/>
                      <a:pt x="82124" y="5767"/>
                      <a:pt x="76363" y="2883"/>
                    </a:cubicBezTo>
                    <a:cubicBezTo>
                      <a:pt x="70602" y="0"/>
                      <a:pt x="62145" y="4186"/>
                      <a:pt x="53319" y="10511"/>
                    </a:cubicBezTo>
                    <a:close/>
                  </a:path>
                </a:pathLst>
              </a:custGeom>
              <a:gradFill>
                <a:gsLst>
                  <a:gs pos="0">
                    <a:srgbClr val="FF9900"/>
                  </a:gs>
                  <a:gs pos="100000">
                    <a:srgbClr val="FF3300"/>
                  </a:gs>
                </a:gsLst>
                <a:lin ang="27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1" name="Shape 2841"/>
              <p:cNvSpPr/>
              <p:nvPr/>
            </p:nvSpPr>
            <p:spPr>
              <a:xfrm>
                <a:off x="2279" y="1278"/>
                <a:ext cx="1163" cy="1579"/>
              </a:xfrm>
              <a:custGeom>
                <a:pathLst>
                  <a:path extrusionOk="0" h="120000" w="120000">
                    <a:moveTo>
                      <a:pt x="52783" y="3191"/>
                    </a:moveTo>
                    <a:cubicBezTo>
                      <a:pt x="49484" y="6155"/>
                      <a:pt x="48350" y="15807"/>
                      <a:pt x="46701" y="21659"/>
                    </a:cubicBezTo>
                    <a:cubicBezTo>
                      <a:pt x="44948" y="27511"/>
                      <a:pt x="48453" y="32754"/>
                      <a:pt x="42680" y="38226"/>
                    </a:cubicBezTo>
                    <a:cubicBezTo>
                      <a:pt x="36907" y="43698"/>
                      <a:pt x="18865" y="47726"/>
                      <a:pt x="12164" y="54642"/>
                    </a:cubicBezTo>
                    <a:cubicBezTo>
                      <a:pt x="5463" y="61557"/>
                      <a:pt x="0" y="70601"/>
                      <a:pt x="2577" y="79797"/>
                    </a:cubicBezTo>
                    <a:cubicBezTo>
                      <a:pt x="5154" y="88993"/>
                      <a:pt x="17835" y="103356"/>
                      <a:pt x="27938" y="110044"/>
                    </a:cubicBezTo>
                    <a:cubicBezTo>
                      <a:pt x="38041" y="116732"/>
                      <a:pt x="51958" y="119696"/>
                      <a:pt x="63092" y="119848"/>
                    </a:cubicBezTo>
                    <a:cubicBezTo>
                      <a:pt x="74226" y="119999"/>
                      <a:pt x="85463" y="116732"/>
                      <a:pt x="94536" y="110956"/>
                    </a:cubicBezTo>
                    <a:cubicBezTo>
                      <a:pt x="103608" y="105180"/>
                      <a:pt x="115257" y="93932"/>
                      <a:pt x="117628" y="85041"/>
                    </a:cubicBezTo>
                    <a:cubicBezTo>
                      <a:pt x="120000" y="76149"/>
                      <a:pt x="113298" y="63305"/>
                      <a:pt x="109072" y="57378"/>
                    </a:cubicBezTo>
                    <a:cubicBezTo>
                      <a:pt x="104845" y="51450"/>
                      <a:pt x="98144" y="54262"/>
                      <a:pt x="92164" y="49322"/>
                    </a:cubicBezTo>
                    <a:cubicBezTo>
                      <a:pt x="86185" y="44382"/>
                      <a:pt x="77525" y="35110"/>
                      <a:pt x="73195" y="27587"/>
                    </a:cubicBezTo>
                    <a:cubicBezTo>
                      <a:pt x="68865" y="20063"/>
                      <a:pt x="69484" y="8131"/>
                      <a:pt x="66082" y="4027"/>
                    </a:cubicBezTo>
                    <a:cubicBezTo>
                      <a:pt x="62680" y="0"/>
                      <a:pt x="55567" y="3343"/>
                      <a:pt x="52783" y="3191"/>
                    </a:cubicBezTo>
                    <a:close/>
                  </a:path>
                </a:pathLst>
              </a:custGeom>
              <a:gradFill>
                <a:gsLst>
                  <a:gs pos="0">
                    <a:srgbClr val="FF3300"/>
                  </a:gs>
                  <a:gs pos="100000">
                    <a:srgbClr val="9900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842" name="Shape 2842"/>
            <p:cNvGrpSpPr/>
            <p:nvPr/>
          </p:nvGrpSpPr>
          <p:grpSpPr>
            <a:xfrm>
              <a:off x="2449" y="1681"/>
              <a:ext cx="770" cy="452"/>
              <a:chOff x="2495" y="1728"/>
              <a:chExt cx="816" cy="479"/>
            </a:xfrm>
          </p:grpSpPr>
          <p:sp>
            <p:nvSpPr>
              <p:cNvPr id="2843" name="Shape 2843"/>
              <p:cNvSpPr/>
              <p:nvPr/>
            </p:nvSpPr>
            <p:spPr>
              <a:xfrm>
                <a:off x="2495" y="1776"/>
                <a:ext cx="191" cy="191"/>
              </a:xfrm>
              <a:prstGeom prst="ellipse">
                <a:avLst/>
              </a:prstGeom>
              <a:gradFill>
                <a:gsLst>
                  <a:gs pos="0">
                    <a:srgbClr val="FFFFFF"/>
                  </a:gs>
                  <a:gs pos="100000">
                    <a:srgbClr val="CCFFFF"/>
                  </a:gs>
                </a:gsLst>
                <a:path path="circle">
                  <a:fillToRect b="50%" l="50%" r="50%" t="50%"/>
                </a:path>
                <a:tileRect/>
              </a:gra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44" name="Shape 2844"/>
              <p:cNvSpPr/>
              <p:nvPr/>
            </p:nvSpPr>
            <p:spPr>
              <a:xfrm>
                <a:off x="2639" y="1920"/>
                <a:ext cx="191" cy="191"/>
              </a:xfrm>
              <a:prstGeom prst="ellipse">
                <a:avLst/>
              </a:prstGeom>
              <a:gradFill>
                <a:gsLst>
                  <a:gs pos="0">
                    <a:srgbClr val="FFFFFF"/>
                  </a:gs>
                  <a:gs pos="100000">
                    <a:srgbClr val="CCFFFF"/>
                  </a:gs>
                </a:gsLst>
                <a:path path="circle">
                  <a:fillToRect b="50%" l="50%" r="50%" t="50%"/>
                </a:path>
                <a:tileRect/>
              </a:gra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45" name="Shape 2845"/>
              <p:cNvSpPr/>
              <p:nvPr/>
            </p:nvSpPr>
            <p:spPr>
              <a:xfrm>
                <a:off x="2831" y="2015"/>
                <a:ext cx="191" cy="191"/>
              </a:xfrm>
              <a:prstGeom prst="ellipse">
                <a:avLst/>
              </a:prstGeom>
              <a:gradFill>
                <a:gsLst>
                  <a:gs pos="0">
                    <a:srgbClr val="FFFFFF"/>
                  </a:gs>
                  <a:gs pos="100000">
                    <a:srgbClr val="CCFFFF"/>
                  </a:gs>
                </a:gsLst>
                <a:path path="circle">
                  <a:fillToRect b="50%" l="50%" r="50%" t="50%"/>
                </a:path>
                <a:tileRect/>
              </a:gra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46" name="Shape 2846"/>
              <p:cNvSpPr/>
              <p:nvPr/>
            </p:nvSpPr>
            <p:spPr>
              <a:xfrm>
                <a:off x="3023" y="1920"/>
                <a:ext cx="191" cy="191"/>
              </a:xfrm>
              <a:prstGeom prst="ellipse">
                <a:avLst/>
              </a:prstGeom>
              <a:gradFill>
                <a:gsLst>
                  <a:gs pos="0">
                    <a:srgbClr val="FFFFFF"/>
                  </a:gs>
                  <a:gs pos="100000">
                    <a:srgbClr val="CCFFFF"/>
                  </a:gs>
                </a:gsLst>
                <a:path path="circle">
                  <a:fillToRect b="50%" l="50%" r="50%" t="50%"/>
                </a:path>
                <a:tileRect/>
              </a:gra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47" name="Shape 2847"/>
              <p:cNvSpPr/>
              <p:nvPr/>
            </p:nvSpPr>
            <p:spPr>
              <a:xfrm>
                <a:off x="3120" y="1728"/>
                <a:ext cx="191" cy="191"/>
              </a:xfrm>
              <a:prstGeom prst="ellipse">
                <a:avLst/>
              </a:prstGeom>
              <a:gradFill>
                <a:gsLst>
                  <a:gs pos="0">
                    <a:srgbClr val="FFFFFF"/>
                  </a:gs>
                  <a:gs pos="100000">
                    <a:srgbClr val="CCFFFF"/>
                  </a:gs>
                </a:gsLst>
                <a:path path="circle">
                  <a:fillToRect b="50%" l="50%" r="50%" t="50%"/>
                </a:path>
                <a:tileRect/>
              </a:gra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grpSp>
          <p:nvGrpSpPr>
            <p:cNvPr id="2848" name="Shape 2848"/>
            <p:cNvGrpSpPr/>
            <p:nvPr/>
          </p:nvGrpSpPr>
          <p:grpSpPr>
            <a:xfrm>
              <a:off x="2160" y="31"/>
              <a:ext cx="1314" cy="1360"/>
              <a:chOff x="2068" y="27"/>
              <a:chExt cx="1649" cy="1441"/>
            </a:xfrm>
          </p:grpSpPr>
          <p:sp>
            <p:nvSpPr>
              <p:cNvPr id="2849" name="Shape 2849"/>
              <p:cNvSpPr/>
              <p:nvPr/>
            </p:nvSpPr>
            <p:spPr>
              <a:xfrm>
                <a:off x="2845" y="27"/>
                <a:ext cx="264" cy="388"/>
              </a:xfrm>
              <a:custGeom>
                <a:pathLst>
                  <a:path extrusionOk="0" h="120000" w="120000">
                    <a:moveTo>
                      <a:pt x="19090" y="116288"/>
                    </a:moveTo>
                    <a:cubicBezTo>
                      <a:pt x="32727" y="120000"/>
                      <a:pt x="67727" y="98350"/>
                      <a:pt x="84090" y="85979"/>
                    </a:cubicBezTo>
                    <a:cubicBezTo>
                      <a:pt x="100454" y="73608"/>
                      <a:pt x="113636" y="55051"/>
                      <a:pt x="116818" y="42680"/>
                    </a:cubicBezTo>
                    <a:cubicBezTo>
                      <a:pt x="120000" y="30309"/>
                      <a:pt x="117727" y="17010"/>
                      <a:pt x="104090" y="11443"/>
                    </a:cubicBezTo>
                    <a:cubicBezTo>
                      <a:pt x="90454" y="5876"/>
                      <a:pt x="51818" y="0"/>
                      <a:pt x="35000" y="8969"/>
                    </a:cubicBezTo>
                    <a:cubicBezTo>
                      <a:pt x="18181" y="17628"/>
                      <a:pt x="5454" y="46082"/>
                      <a:pt x="2727" y="64020"/>
                    </a:cubicBezTo>
                    <a:cubicBezTo>
                      <a:pt x="0" y="81958"/>
                      <a:pt x="5454" y="112577"/>
                      <a:pt x="19090" y="116288"/>
                    </a:cubicBezTo>
                    <a:close/>
                  </a:path>
                </a:pathLst>
              </a:custGeom>
              <a:gradFill>
                <a:gsLst>
                  <a:gs pos="0">
                    <a:srgbClr val="FF3300"/>
                  </a:gs>
                  <a:gs pos="100000">
                    <a:srgbClr val="CC00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0" name="Shape 2850"/>
              <p:cNvSpPr/>
              <p:nvPr/>
            </p:nvSpPr>
            <p:spPr>
              <a:xfrm flipH="1">
                <a:off x="2663" y="144"/>
                <a:ext cx="240" cy="325"/>
              </a:xfrm>
              <a:custGeom>
                <a:pathLst>
                  <a:path extrusionOk="0" h="120000" w="120000">
                    <a:moveTo>
                      <a:pt x="19090" y="116288"/>
                    </a:moveTo>
                    <a:cubicBezTo>
                      <a:pt x="32727" y="120000"/>
                      <a:pt x="67727" y="98350"/>
                      <a:pt x="84090" y="85979"/>
                    </a:cubicBezTo>
                    <a:cubicBezTo>
                      <a:pt x="100454" y="73608"/>
                      <a:pt x="113636" y="55051"/>
                      <a:pt x="116818" y="42680"/>
                    </a:cubicBezTo>
                    <a:cubicBezTo>
                      <a:pt x="120000" y="30309"/>
                      <a:pt x="117727" y="17010"/>
                      <a:pt x="104090" y="11443"/>
                    </a:cubicBezTo>
                    <a:cubicBezTo>
                      <a:pt x="90454" y="5876"/>
                      <a:pt x="51818" y="0"/>
                      <a:pt x="35000" y="8969"/>
                    </a:cubicBezTo>
                    <a:cubicBezTo>
                      <a:pt x="18181" y="17628"/>
                      <a:pt x="5454" y="46082"/>
                      <a:pt x="2727" y="64020"/>
                    </a:cubicBezTo>
                    <a:cubicBezTo>
                      <a:pt x="0" y="81958"/>
                      <a:pt x="5454" y="112577"/>
                      <a:pt x="19090" y="116288"/>
                    </a:cubicBezTo>
                    <a:close/>
                  </a:path>
                </a:pathLst>
              </a:custGeom>
              <a:gradFill>
                <a:gsLst>
                  <a:gs pos="0">
                    <a:srgbClr val="FF3300"/>
                  </a:gs>
                  <a:gs pos="100000">
                    <a:srgbClr val="CC00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1" name="Shape 2851"/>
              <p:cNvSpPr/>
              <p:nvPr/>
            </p:nvSpPr>
            <p:spPr>
              <a:xfrm>
                <a:off x="2938" y="166"/>
                <a:ext cx="241" cy="325"/>
              </a:xfrm>
              <a:custGeom>
                <a:pathLst>
                  <a:path extrusionOk="0" h="120000" w="120000">
                    <a:moveTo>
                      <a:pt x="19090" y="116288"/>
                    </a:moveTo>
                    <a:cubicBezTo>
                      <a:pt x="32727" y="120000"/>
                      <a:pt x="67727" y="98350"/>
                      <a:pt x="84090" y="85979"/>
                    </a:cubicBezTo>
                    <a:cubicBezTo>
                      <a:pt x="100454" y="73608"/>
                      <a:pt x="113636" y="55051"/>
                      <a:pt x="116818" y="42680"/>
                    </a:cubicBezTo>
                    <a:cubicBezTo>
                      <a:pt x="120000" y="30309"/>
                      <a:pt x="117727" y="17010"/>
                      <a:pt x="104090" y="11443"/>
                    </a:cubicBezTo>
                    <a:cubicBezTo>
                      <a:pt x="90454" y="5876"/>
                      <a:pt x="51818" y="0"/>
                      <a:pt x="35000" y="8969"/>
                    </a:cubicBezTo>
                    <a:cubicBezTo>
                      <a:pt x="18181" y="17628"/>
                      <a:pt x="5454" y="46082"/>
                      <a:pt x="2727" y="64020"/>
                    </a:cubicBezTo>
                    <a:cubicBezTo>
                      <a:pt x="0" y="81958"/>
                      <a:pt x="5454" y="112577"/>
                      <a:pt x="19090" y="116288"/>
                    </a:cubicBezTo>
                    <a:close/>
                  </a:path>
                </a:pathLst>
              </a:custGeom>
              <a:gradFill>
                <a:gsLst>
                  <a:gs pos="0">
                    <a:srgbClr val="FF3300"/>
                  </a:gs>
                  <a:gs pos="100000">
                    <a:srgbClr val="CC00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2" name="Shape 2852"/>
              <p:cNvSpPr/>
              <p:nvPr/>
            </p:nvSpPr>
            <p:spPr>
              <a:xfrm>
                <a:off x="2307" y="369"/>
                <a:ext cx="1312" cy="817"/>
              </a:xfrm>
              <a:custGeom>
                <a:pathLst>
                  <a:path extrusionOk="0" h="120000" w="120000">
                    <a:moveTo>
                      <a:pt x="22191" y="11791"/>
                    </a:moveTo>
                    <a:cubicBezTo>
                      <a:pt x="14822" y="18546"/>
                      <a:pt x="9630" y="27512"/>
                      <a:pt x="7369" y="40777"/>
                    </a:cubicBezTo>
                    <a:cubicBezTo>
                      <a:pt x="5108" y="54042"/>
                      <a:pt x="9378" y="81678"/>
                      <a:pt x="8374" y="91258"/>
                    </a:cubicBezTo>
                    <a:cubicBezTo>
                      <a:pt x="7369" y="100839"/>
                      <a:pt x="0" y="94206"/>
                      <a:pt x="1507" y="98505"/>
                    </a:cubicBezTo>
                    <a:cubicBezTo>
                      <a:pt x="3014" y="102804"/>
                      <a:pt x="7787" y="114595"/>
                      <a:pt x="17250" y="117297"/>
                    </a:cubicBezTo>
                    <a:cubicBezTo>
                      <a:pt x="26713" y="120000"/>
                      <a:pt x="42372" y="117666"/>
                      <a:pt x="58450" y="114595"/>
                    </a:cubicBezTo>
                    <a:cubicBezTo>
                      <a:pt x="74528" y="111525"/>
                      <a:pt x="107438" y="104032"/>
                      <a:pt x="113719" y="98505"/>
                    </a:cubicBezTo>
                    <a:cubicBezTo>
                      <a:pt x="119999" y="92978"/>
                      <a:pt x="98897" y="90030"/>
                      <a:pt x="95966" y="81187"/>
                    </a:cubicBezTo>
                    <a:cubicBezTo>
                      <a:pt x="93035" y="72343"/>
                      <a:pt x="98394" y="56376"/>
                      <a:pt x="95966" y="45076"/>
                    </a:cubicBezTo>
                    <a:cubicBezTo>
                      <a:pt x="93538" y="33776"/>
                      <a:pt x="88597" y="20757"/>
                      <a:pt x="81228" y="13265"/>
                    </a:cubicBezTo>
                    <a:cubicBezTo>
                      <a:pt x="73859" y="5772"/>
                      <a:pt x="61465" y="491"/>
                      <a:pt x="51667" y="245"/>
                    </a:cubicBezTo>
                    <a:cubicBezTo>
                      <a:pt x="41870" y="0"/>
                      <a:pt x="29560" y="5035"/>
                      <a:pt x="22191" y="11791"/>
                    </a:cubicBezTo>
                    <a:close/>
                  </a:path>
                </a:pathLst>
              </a:custGeom>
              <a:gradFill>
                <a:gsLst>
                  <a:gs pos="0">
                    <a:srgbClr val="FF3300"/>
                  </a:gs>
                  <a:gs pos="100000">
                    <a:srgbClr val="990000"/>
                  </a:gs>
                </a:gsLst>
                <a:path path="circle">
                  <a:fillToRect b="50%" l="50%" r="50%" t="50%"/>
                </a:path>
                <a:tileRect/>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3" name="Shape 2853"/>
              <p:cNvSpPr/>
              <p:nvPr/>
            </p:nvSpPr>
            <p:spPr>
              <a:xfrm>
                <a:off x="2068" y="947"/>
                <a:ext cx="1649" cy="520"/>
              </a:xfrm>
              <a:custGeom>
                <a:pathLst>
                  <a:path extrusionOk="0" h="120000" w="120000">
                    <a:moveTo>
                      <a:pt x="38911" y="32411"/>
                    </a:moveTo>
                    <a:cubicBezTo>
                      <a:pt x="31982" y="30868"/>
                      <a:pt x="29850" y="35498"/>
                      <a:pt x="26118" y="32411"/>
                    </a:cubicBezTo>
                    <a:cubicBezTo>
                      <a:pt x="22387" y="29324"/>
                      <a:pt x="20255" y="13890"/>
                      <a:pt x="16524" y="13890"/>
                    </a:cubicBezTo>
                    <a:cubicBezTo>
                      <a:pt x="12792" y="13890"/>
                      <a:pt x="5863" y="23151"/>
                      <a:pt x="3731" y="32411"/>
                    </a:cubicBezTo>
                    <a:cubicBezTo>
                      <a:pt x="1599" y="41672"/>
                      <a:pt x="0" y="57106"/>
                      <a:pt x="3731" y="69453"/>
                    </a:cubicBezTo>
                    <a:cubicBezTo>
                      <a:pt x="7462" y="81800"/>
                      <a:pt x="20788" y="103408"/>
                      <a:pt x="26118" y="106495"/>
                    </a:cubicBezTo>
                    <a:cubicBezTo>
                      <a:pt x="31449" y="109581"/>
                      <a:pt x="31449" y="92604"/>
                      <a:pt x="35713" y="87974"/>
                    </a:cubicBezTo>
                    <a:cubicBezTo>
                      <a:pt x="39977" y="83344"/>
                      <a:pt x="45308" y="77170"/>
                      <a:pt x="51704" y="78713"/>
                    </a:cubicBezTo>
                    <a:cubicBezTo>
                      <a:pt x="58101" y="80257"/>
                      <a:pt x="66696" y="91639"/>
                      <a:pt x="74092" y="97234"/>
                    </a:cubicBezTo>
                    <a:cubicBezTo>
                      <a:pt x="81488" y="102829"/>
                      <a:pt x="88750" y="120000"/>
                      <a:pt x="96213" y="112282"/>
                    </a:cubicBezTo>
                    <a:cubicBezTo>
                      <a:pt x="103675" y="104565"/>
                      <a:pt x="117734" y="68874"/>
                      <a:pt x="118867" y="50932"/>
                    </a:cubicBezTo>
                    <a:cubicBezTo>
                      <a:pt x="120000" y="32990"/>
                      <a:pt x="107673" y="9260"/>
                      <a:pt x="102876" y="4630"/>
                    </a:cubicBezTo>
                    <a:cubicBezTo>
                      <a:pt x="98078" y="0"/>
                      <a:pt x="95946" y="16977"/>
                      <a:pt x="90083" y="23151"/>
                    </a:cubicBezTo>
                    <a:cubicBezTo>
                      <a:pt x="84219" y="29324"/>
                      <a:pt x="76224" y="40128"/>
                      <a:pt x="67695" y="41672"/>
                    </a:cubicBezTo>
                    <a:cubicBezTo>
                      <a:pt x="59167" y="43215"/>
                      <a:pt x="45841" y="33954"/>
                      <a:pt x="38911" y="32411"/>
                    </a:cubicBezTo>
                    <a:close/>
                  </a:path>
                </a:pathLst>
              </a:custGeom>
              <a:gradFill>
                <a:gsLst>
                  <a:gs pos="0">
                    <a:srgbClr val="FFCC00"/>
                  </a:gs>
                  <a:gs pos="100000">
                    <a:srgbClr val="CC6600"/>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4" name="Shape 2854"/>
              <p:cNvSpPr/>
              <p:nvPr/>
            </p:nvSpPr>
            <p:spPr>
              <a:xfrm>
                <a:off x="2226" y="1122"/>
                <a:ext cx="1335" cy="223"/>
              </a:xfrm>
              <a:custGeom>
                <a:pathLst>
                  <a:path extrusionOk="0" h="120000" w="120000">
                    <a:moveTo>
                      <a:pt x="7824" y="8539"/>
                    </a:moveTo>
                    <a:cubicBezTo>
                      <a:pt x="5518" y="6292"/>
                      <a:pt x="0" y="20224"/>
                      <a:pt x="1564" y="35955"/>
                    </a:cubicBezTo>
                    <a:cubicBezTo>
                      <a:pt x="3129" y="51685"/>
                      <a:pt x="11118" y="97977"/>
                      <a:pt x="17460" y="103820"/>
                    </a:cubicBezTo>
                    <a:cubicBezTo>
                      <a:pt x="23802" y="109662"/>
                      <a:pt x="30555" y="79550"/>
                      <a:pt x="39780" y="71910"/>
                    </a:cubicBezTo>
                    <a:cubicBezTo>
                      <a:pt x="49004" y="64269"/>
                      <a:pt x="63253" y="52584"/>
                      <a:pt x="72724" y="57528"/>
                    </a:cubicBezTo>
                    <a:cubicBezTo>
                      <a:pt x="82196" y="62471"/>
                      <a:pt x="89032" y="104269"/>
                      <a:pt x="96444" y="100674"/>
                    </a:cubicBezTo>
                    <a:cubicBezTo>
                      <a:pt x="103857" y="97078"/>
                      <a:pt x="114399" y="51235"/>
                      <a:pt x="117199" y="35056"/>
                    </a:cubicBezTo>
                    <a:cubicBezTo>
                      <a:pt x="120000" y="18876"/>
                      <a:pt x="115223" y="0"/>
                      <a:pt x="113328" y="3595"/>
                    </a:cubicBezTo>
                    <a:cubicBezTo>
                      <a:pt x="111434" y="7191"/>
                      <a:pt x="110363" y="43595"/>
                      <a:pt x="105586" y="56179"/>
                    </a:cubicBezTo>
                    <a:cubicBezTo>
                      <a:pt x="100809" y="68764"/>
                      <a:pt x="92656" y="82247"/>
                      <a:pt x="84584" y="79101"/>
                    </a:cubicBezTo>
                    <a:cubicBezTo>
                      <a:pt x="76513" y="75955"/>
                      <a:pt x="66465" y="30112"/>
                      <a:pt x="56911" y="35955"/>
                    </a:cubicBezTo>
                    <a:cubicBezTo>
                      <a:pt x="47357" y="41797"/>
                      <a:pt x="34426" y="108314"/>
                      <a:pt x="27179" y="114157"/>
                    </a:cubicBezTo>
                    <a:cubicBezTo>
                      <a:pt x="19931" y="120000"/>
                      <a:pt x="16801" y="89438"/>
                      <a:pt x="13589" y="71910"/>
                    </a:cubicBezTo>
                    <a:cubicBezTo>
                      <a:pt x="10377" y="54382"/>
                      <a:pt x="9059" y="21573"/>
                      <a:pt x="7824" y="8539"/>
                    </a:cubicBezTo>
                    <a:close/>
                  </a:path>
                </a:pathLst>
              </a:custGeom>
              <a:solidFill>
                <a:srgbClr val="66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5" name="Shape 2855"/>
              <p:cNvSpPr/>
              <p:nvPr/>
            </p:nvSpPr>
            <p:spPr>
              <a:xfrm>
                <a:off x="2354" y="827"/>
                <a:ext cx="1097" cy="629"/>
              </a:xfrm>
              <a:custGeom>
                <a:pathLst>
                  <a:path extrusionOk="0" h="120000" w="120000">
                    <a:moveTo>
                      <a:pt x="49497" y="3035"/>
                    </a:moveTo>
                    <a:cubicBezTo>
                      <a:pt x="36811" y="6071"/>
                      <a:pt x="23396" y="33715"/>
                      <a:pt x="15493" y="47456"/>
                    </a:cubicBezTo>
                    <a:cubicBezTo>
                      <a:pt x="7590" y="61198"/>
                      <a:pt x="0" y="76697"/>
                      <a:pt x="1767" y="85645"/>
                    </a:cubicBezTo>
                    <a:cubicBezTo>
                      <a:pt x="3535" y="94593"/>
                      <a:pt x="16325" y="94913"/>
                      <a:pt x="26204" y="100665"/>
                    </a:cubicBezTo>
                    <a:cubicBezTo>
                      <a:pt x="36083" y="106418"/>
                      <a:pt x="48977" y="120000"/>
                      <a:pt x="60831" y="119680"/>
                    </a:cubicBezTo>
                    <a:cubicBezTo>
                      <a:pt x="72686" y="119360"/>
                      <a:pt x="87452" y="107217"/>
                      <a:pt x="97123" y="98748"/>
                    </a:cubicBezTo>
                    <a:cubicBezTo>
                      <a:pt x="106793" y="90279"/>
                      <a:pt x="120000" y="80372"/>
                      <a:pt x="119064" y="68708"/>
                    </a:cubicBezTo>
                    <a:cubicBezTo>
                      <a:pt x="118128" y="57043"/>
                      <a:pt x="103154" y="39946"/>
                      <a:pt x="91507" y="29081"/>
                    </a:cubicBezTo>
                    <a:cubicBezTo>
                      <a:pt x="79861" y="18215"/>
                      <a:pt x="62183" y="0"/>
                      <a:pt x="49497" y="3035"/>
                    </a:cubicBezTo>
                    <a:close/>
                  </a:path>
                </a:pathLst>
              </a:custGeom>
              <a:gradFill>
                <a:gsLst>
                  <a:gs pos="0">
                    <a:srgbClr val="FFFF00"/>
                  </a:gs>
                  <a:gs pos="100000">
                    <a:srgbClr val="FF9900"/>
                  </a:gs>
                </a:gsLst>
                <a:lin ang="27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6" name="Shape 2856"/>
              <p:cNvSpPr/>
              <p:nvPr/>
            </p:nvSpPr>
            <p:spPr>
              <a:xfrm>
                <a:off x="2487" y="546"/>
                <a:ext cx="351" cy="321"/>
              </a:xfrm>
              <a:prstGeom prst="ellipse">
                <a:avLst/>
              </a:prstGeom>
              <a:solidFill>
                <a:schemeClr val="lt1"/>
              </a:soli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57" name="Shape 2857"/>
              <p:cNvSpPr/>
              <p:nvPr/>
            </p:nvSpPr>
            <p:spPr>
              <a:xfrm>
                <a:off x="2592" y="675"/>
                <a:ext cx="141" cy="127"/>
              </a:xfrm>
              <a:prstGeom prst="ellipse">
                <a:avLst/>
              </a:prstGeom>
              <a:solidFill>
                <a:srgbClr val="663300"/>
              </a:solidFill>
              <a:ln cap="flat" cmpd="sng" w="12700">
                <a:solidFill>
                  <a:srgbClr val="99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58" name="Shape 2858"/>
              <p:cNvSpPr/>
              <p:nvPr/>
            </p:nvSpPr>
            <p:spPr>
              <a:xfrm>
                <a:off x="2556" y="675"/>
                <a:ext cx="88" cy="81"/>
              </a:xfrm>
              <a:custGeom>
                <a:pathLst>
                  <a:path extrusionOk="0" h="120000" w="120000">
                    <a:moveTo>
                      <a:pt x="115940" y="106086"/>
                    </a:moveTo>
                    <a:cubicBezTo>
                      <a:pt x="120000" y="92173"/>
                      <a:pt x="60887" y="19130"/>
                      <a:pt x="42621" y="8347"/>
                    </a:cubicBezTo>
                    <a:cubicBezTo>
                      <a:pt x="30443" y="0"/>
                      <a:pt x="10147" y="27826"/>
                      <a:pt x="6088" y="41739"/>
                    </a:cubicBezTo>
                    <a:cubicBezTo>
                      <a:pt x="2029" y="55652"/>
                      <a:pt x="0" y="81043"/>
                      <a:pt x="18266" y="91826"/>
                    </a:cubicBezTo>
                    <a:cubicBezTo>
                      <a:pt x="36532" y="102608"/>
                      <a:pt x="111881" y="120000"/>
                      <a:pt x="115940" y="106086"/>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59" name="Shape 2859"/>
              <p:cNvGrpSpPr/>
              <p:nvPr/>
            </p:nvGrpSpPr>
            <p:grpSpPr>
              <a:xfrm>
                <a:off x="2882" y="546"/>
                <a:ext cx="352" cy="322"/>
                <a:chOff x="2806" y="432"/>
                <a:chExt cx="383" cy="383"/>
              </a:xfrm>
            </p:grpSpPr>
            <p:sp>
              <p:nvSpPr>
                <p:cNvPr id="2860" name="Shape 2860"/>
                <p:cNvSpPr/>
                <p:nvPr/>
              </p:nvSpPr>
              <p:spPr>
                <a:xfrm>
                  <a:off x="2806" y="432"/>
                  <a:ext cx="383" cy="383"/>
                </a:xfrm>
                <a:prstGeom prst="ellipse">
                  <a:avLst/>
                </a:prstGeom>
                <a:solidFill>
                  <a:schemeClr val="lt1"/>
                </a:soli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61" name="Shape 2861"/>
                <p:cNvSpPr/>
                <p:nvPr/>
              </p:nvSpPr>
              <p:spPr>
                <a:xfrm>
                  <a:off x="2921" y="586"/>
                  <a:ext cx="153" cy="152"/>
                </a:xfrm>
                <a:prstGeom prst="ellipse">
                  <a:avLst/>
                </a:prstGeom>
                <a:solidFill>
                  <a:srgbClr val="663300"/>
                </a:solidFill>
                <a:ln cap="flat" cmpd="sng" w="12700">
                  <a:solidFill>
                    <a:srgbClr val="99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62" name="Shape 2862"/>
                <p:cNvSpPr/>
                <p:nvPr/>
              </p:nvSpPr>
              <p:spPr>
                <a:xfrm>
                  <a:off x="2884" y="586"/>
                  <a:ext cx="95" cy="95"/>
                </a:xfrm>
                <a:custGeom>
                  <a:pathLst>
                    <a:path extrusionOk="0" h="120000" w="120000">
                      <a:moveTo>
                        <a:pt x="115940" y="106086"/>
                      </a:moveTo>
                      <a:cubicBezTo>
                        <a:pt x="120000" y="92173"/>
                        <a:pt x="60887" y="19130"/>
                        <a:pt x="42621" y="8347"/>
                      </a:cubicBezTo>
                      <a:cubicBezTo>
                        <a:pt x="30443" y="0"/>
                        <a:pt x="10147" y="27826"/>
                        <a:pt x="6088" y="41739"/>
                      </a:cubicBezTo>
                      <a:cubicBezTo>
                        <a:pt x="2029" y="55652"/>
                        <a:pt x="0" y="81043"/>
                        <a:pt x="18266" y="91826"/>
                      </a:cubicBezTo>
                      <a:cubicBezTo>
                        <a:pt x="36532" y="102608"/>
                        <a:pt x="111881" y="120000"/>
                        <a:pt x="115940" y="106086"/>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grpSp>
        <p:nvGrpSpPr>
          <p:cNvPr id="2863" name="Shape 2863"/>
          <p:cNvGrpSpPr/>
          <p:nvPr/>
        </p:nvGrpSpPr>
        <p:grpSpPr>
          <a:xfrm>
            <a:off x="3701346" y="255148"/>
            <a:ext cx="1285122" cy="2834515"/>
            <a:chOff x="997" y="782"/>
            <a:chExt cx="1450" cy="3202"/>
          </a:xfrm>
        </p:grpSpPr>
        <p:grpSp>
          <p:nvGrpSpPr>
            <p:cNvPr id="2864" name="Shape 2864"/>
            <p:cNvGrpSpPr/>
            <p:nvPr/>
          </p:nvGrpSpPr>
          <p:grpSpPr>
            <a:xfrm>
              <a:off x="1041" y="2988"/>
              <a:ext cx="711" cy="995"/>
              <a:chOff x="1911" y="3023"/>
              <a:chExt cx="1064" cy="1246"/>
            </a:xfrm>
          </p:grpSpPr>
          <p:sp>
            <p:nvSpPr>
              <p:cNvPr id="2865" name="Shape 2865"/>
              <p:cNvSpPr/>
              <p:nvPr/>
            </p:nvSpPr>
            <p:spPr>
              <a:xfrm>
                <a:off x="1968" y="3840"/>
                <a:ext cx="1007" cy="430"/>
              </a:xfrm>
              <a:custGeom>
                <a:pathLst>
                  <a:path extrusionOk="0" h="120000" w="120000">
                    <a:moveTo>
                      <a:pt x="58214" y="6418"/>
                    </a:moveTo>
                    <a:cubicBezTo>
                      <a:pt x="65595" y="8093"/>
                      <a:pt x="72619" y="30139"/>
                      <a:pt x="79404" y="33767"/>
                    </a:cubicBezTo>
                    <a:cubicBezTo>
                      <a:pt x="86190" y="37395"/>
                      <a:pt x="93690" y="28465"/>
                      <a:pt x="98928" y="28465"/>
                    </a:cubicBezTo>
                    <a:cubicBezTo>
                      <a:pt x="104166" y="28465"/>
                      <a:pt x="107857" y="26790"/>
                      <a:pt x="111071" y="33488"/>
                    </a:cubicBezTo>
                    <a:cubicBezTo>
                      <a:pt x="114285" y="40186"/>
                      <a:pt x="120000" y="58046"/>
                      <a:pt x="118452" y="67813"/>
                    </a:cubicBezTo>
                    <a:cubicBezTo>
                      <a:pt x="116904" y="77581"/>
                      <a:pt x="107619" y="90697"/>
                      <a:pt x="101785" y="91534"/>
                    </a:cubicBezTo>
                    <a:cubicBezTo>
                      <a:pt x="95833" y="92372"/>
                      <a:pt x="88095" y="74232"/>
                      <a:pt x="83095" y="72279"/>
                    </a:cubicBezTo>
                    <a:cubicBezTo>
                      <a:pt x="78095" y="70325"/>
                      <a:pt x="75119" y="72558"/>
                      <a:pt x="71785" y="79534"/>
                    </a:cubicBezTo>
                    <a:cubicBezTo>
                      <a:pt x="68571" y="86511"/>
                      <a:pt x="67500" y="110511"/>
                      <a:pt x="63571" y="115255"/>
                    </a:cubicBezTo>
                    <a:cubicBezTo>
                      <a:pt x="59642" y="120000"/>
                      <a:pt x="51071" y="115534"/>
                      <a:pt x="48095" y="108000"/>
                    </a:cubicBezTo>
                    <a:cubicBezTo>
                      <a:pt x="45119" y="100465"/>
                      <a:pt x="47619" y="77581"/>
                      <a:pt x="45357" y="70046"/>
                    </a:cubicBezTo>
                    <a:cubicBezTo>
                      <a:pt x="43095" y="62790"/>
                      <a:pt x="39047" y="60279"/>
                      <a:pt x="34642" y="62790"/>
                    </a:cubicBezTo>
                    <a:cubicBezTo>
                      <a:pt x="30238" y="65023"/>
                      <a:pt x="24404" y="85953"/>
                      <a:pt x="18928" y="84279"/>
                    </a:cubicBezTo>
                    <a:cubicBezTo>
                      <a:pt x="13333" y="82883"/>
                      <a:pt x="2142" y="66418"/>
                      <a:pt x="1071" y="53023"/>
                    </a:cubicBezTo>
                    <a:cubicBezTo>
                      <a:pt x="0" y="39906"/>
                      <a:pt x="6666" y="9767"/>
                      <a:pt x="12261" y="4744"/>
                    </a:cubicBezTo>
                    <a:cubicBezTo>
                      <a:pt x="17857" y="0"/>
                      <a:pt x="27023" y="24000"/>
                      <a:pt x="34642" y="24000"/>
                    </a:cubicBezTo>
                    <a:cubicBezTo>
                      <a:pt x="42261" y="24279"/>
                      <a:pt x="50714" y="4744"/>
                      <a:pt x="58214" y="6418"/>
                    </a:cubicBezTo>
                    <a:close/>
                  </a:path>
                </a:pathLst>
              </a:custGeom>
              <a:solidFill>
                <a:srgbClr val="66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6" name="Shape 2866"/>
              <p:cNvSpPr/>
              <p:nvPr/>
            </p:nvSpPr>
            <p:spPr>
              <a:xfrm>
                <a:off x="1911" y="3791"/>
                <a:ext cx="1007" cy="430"/>
              </a:xfrm>
              <a:custGeom>
                <a:pathLst>
                  <a:path extrusionOk="0" h="120000" w="120000">
                    <a:moveTo>
                      <a:pt x="58214" y="6418"/>
                    </a:moveTo>
                    <a:cubicBezTo>
                      <a:pt x="65595" y="8093"/>
                      <a:pt x="72619" y="30139"/>
                      <a:pt x="79404" y="33767"/>
                    </a:cubicBezTo>
                    <a:cubicBezTo>
                      <a:pt x="86190" y="37395"/>
                      <a:pt x="93690" y="28465"/>
                      <a:pt x="98928" y="28465"/>
                    </a:cubicBezTo>
                    <a:cubicBezTo>
                      <a:pt x="104166" y="28465"/>
                      <a:pt x="107857" y="26790"/>
                      <a:pt x="111071" y="33488"/>
                    </a:cubicBezTo>
                    <a:cubicBezTo>
                      <a:pt x="114285" y="40186"/>
                      <a:pt x="120000" y="58046"/>
                      <a:pt x="118452" y="67813"/>
                    </a:cubicBezTo>
                    <a:cubicBezTo>
                      <a:pt x="116904" y="77581"/>
                      <a:pt x="107619" y="90697"/>
                      <a:pt x="101785" y="91534"/>
                    </a:cubicBezTo>
                    <a:cubicBezTo>
                      <a:pt x="95833" y="92372"/>
                      <a:pt x="88095" y="74232"/>
                      <a:pt x="83095" y="72279"/>
                    </a:cubicBezTo>
                    <a:cubicBezTo>
                      <a:pt x="78095" y="70325"/>
                      <a:pt x="75119" y="72558"/>
                      <a:pt x="71785" y="79534"/>
                    </a:cubicBezTo>
                    <a:cubicBezTo>
                      <a:pt x="68571" y="86511"/>
                      <a:pt x="67500" y="110511"/>
                      <a:pt x="63571" y="115255"/>
                    </a:cubicBezTo>
                    <a:cubicBezTo>
                      <a:pt x="59642" y="120000"/>
                      <a:pt x="51071" y="115534"/>
                      <a:pt x="48095" y="108000"/>
                    </a:cubicBezTo>
                    <a:cubicBezTo>
                      <a:pt x="45119" y="100465"/>
                      <a:pt x="47619" y="77581"/>
                      <a:pt x="45357" y="70046"/>
                    </a:cubicBezTo>
                    <a:cubicBezTo>
                      <a:pt x="43095" y="62790"/>
                      <a:pt x="39047" y="60279"/>
                      <a:pt x="34642" y="62790"/>
                    </a:cubicBezTo>
                    <a:cubicBezTo>
                      <a:pt x="30238" y="65023"/>
                      <a:pt x="24404" y="85953"/>
                      <a:pt x="18928" y="84279"/>
                    </a:cubicBezTo>
                    <a:cubicBezTo>
                      <a:pt x="13333" y="82883"/>
                      <a:pt x="2142" y="66418"/>
                      <a:pt x="1071" y="53023"/>
                    </a:cubicBezTo>
                    <a:cubicBezTo>
                      <a:pt x="0" y="39906"/>
                      <a:pt x="6666" y="9767"/>
                      <a:pt x="12261" y="4744"/>
                    </a:cubicBezTo>
                    <a:cubicBezTo>
                      <a:pt x="17857" y="0"/>
                      <a:pt x="27023" y="24000"/>
                      <a:pt x="34642" y="24000"/>
                    </a:cubicBezTo>
                    <a:cubicBezTo>
                      <a:pt x="42261" y="24279"/>
                      <a:pt x="50714" y="4744"/>
                      <a:pt x="58214" y="6418"/>
                    </a:cubicBezTo>
                    <a:close/>
                  </a:path>
                </a:pathLst>
              </a:custGeom>
              <a:gradFill>
                <a:gsLst>
                  <a:gs pos="0">
                    <a:srgbClr val="FFFF99"/>
                  </a:gs>
                  <a:gs pos="100000">
                    <a:srgbClr val="FFCC66"/>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7" name="Shape 2867"/>
              <p:cNvSpPr/>
              <p:nvPr/>
            </p:nvSpPr>
            <p:spPr>
              <a:xfrm>
                <a:off x="2156" y="3023"/>
                <a:ext cx="354" cy="898"/>
              </a:xfrm>
              <a:custGeom>
                <a:pathLst>
                  <a:path extrusionOk="0" h="120000" w="120000">
                    <a:moveTo>
                      <a:pt x="23323" y="4404"/>
                    </a:moveTo>
                    <a:cubicBezTo>
                      <a:pt x="9802" y="11879"/>
                      <a:pt x="2028" y="37908"/>
                      <a:pt x="1014" y="48453"/>
                    </a:cubicBezTo>
                    <a:cubicBezTo>
                      <a:pt x="0" y="58998"/>
                      <a:pt x="6422" y="56996"/>
                      <a:pt x="17239" y="67675"/>
                    </a:cubicBezTo>
                    <a:cubicBezTo>
                      <a:pt x="28056" y="78353"/>
                      <a:pt x="52394" y="105050"/>
                      <a:pt x="65915" y="112525"/>
                    </a:cubicBezTo>
                    <a:cubicBezTo>
                      <a:pt x="79436" y="120000"/>
                      <a:pt x="90253" y="114660"/>
                      <a:pt x="98366" y="112525"/>
                    </a:cubicBezTo>
                    <a:cubicBezTo>
                      <a:pt x="106478" y="110389"/>
                      <a:pt x="119999" y="109321"/>
                      <a:pt x="114591" y="99710"/>
                    </a:cubicBezTo>
                    <a:cubicBezTo>
                      <a:pt x="109183" y="90100"/>
                      <a:pt x="70985" y="70077"/>
                      <a:pt x="65915" y="54860"/>
                    </a:cubicBezTo>
                    <a:cubicBezTo>
                      <a:pt x="60845" y="39644"/>
                      <a:pt x="91267" y="16818"/>
                      <a:pt x="84169" y="8409"/>
                    </a:cubicBezTo>
                    <a:cubicBezTo>
                      <a:pt x="77070" y="0"/>
                      <a:pt x="35830" y="5205"/>
                      <a:pt x="23323" y="4404"/>
                    </a:cubicBezTo>
                    <a:close/>
                  </a:path>
                </a:pathLst>
              </a:custGeom>
              <a:gradFill>
                <a:gsLst>
                  <a:gs pos="0">
                    <a:srgbClr val="FFFF00"/>
                  </a:gs>
                  <a:gs pos="100000">
                    <a:srgbClr val="FFCC66"/>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8" name="Shape 2868"/>
              <p:cNvSpPr/>
              <p:nvPr/>
            </p:nvSpPr>
            <p:spPr>
              <a:xfrm rot="10800000">
                <a:off x="2160" y="3064"/>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9" name="Shape 2869"/>
              <p:cNvSpPr/>
              <p:nvPr/>
            </p:nvSpPr>
            <p:spPr>
              <a:xfrm rot="9867165">
                <a:off x="2131" y="3263"/>
                <a:ext cx="269" cy="257"/>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0" name="Shape 2870"/>
              <p:cNvSpPr/>
              <p:nvPr/>
            </p:nvSpPr>
            <p:spPr>
              <a:xfrm rot="9092527">
                <a:off x="2159" y="3455"/>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1" name="Shape 2871"/>
              <p:cNvSpPr/>
              <p:nvPr/>
            </p:nvSpPr>
            <p:spPr>
              <a:xfrm rot="9092527">
                <a:off x="2227" y="3648"/>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872" name="Shape 2872"/>
            <p:cNvGrpSpPr/>
            <p:nvPr/>
          </p:nvGrpSpPr>
          <p:grpSpPr>
            <a:xfrm>
              <a:off x="1575" y="3032"/>
              <a:ext cx="872" cy="944"/>
              <a:chOff x="2859" y="2882"/>
              <a:chExt cx="1013" cy="1179"/>
            </a:xfrm>
          </p:grpSpPr>
          <p:sp>
            <p:nvSpPr>
              <p:cNvPr id="2873" name="Shape 2873"/>
              <p:cNvSpPr/>
              <p:nvPr/>
            </p:nvSpPr>
            <p:spPr>
              <a:xfrm>
                <a:off x="2912" y="3677"/>
                <a:ext cx="959" cy="385"/>
              </a:xfrm>
              <a:custGeom>
                <a:pathLst>
                  <a:path extrusionOk="0" h="120000" w="120000">
                    <a:moveTo>
                      <a:pt x="62300" y="5882"/>
                    </a:moveTo>
                    <a:cubicBezTo>
                      <a:pt x="54985" y="7352"/>
                      <a:pt x="48495" y="31470"/>
                      <a:pt x="41297" y="31470"/>
                    </a:cubicBezTo>
                    <a:cubicBezTo>
                      <a:pt x="34218" y="31176"/>
                      <a:pt x="25486" y="5000"/>
                      <a:pt x="19115" y="4411"/>
                    </a:cubicBezTo>
                    <a:cubicBezTo>
                      <a:pt x="12861" y="3823"/>
                      <a:pt x="6253" y="18235"/>
                      <a:pt x="3539" y="27941"/>
                    </a:cubicBezTo>
                    <a:cubicBezTo>
                      <a:pt x="825" y="37647"/>
                      <a:pt x="0" y="53529"/>
                      <a:pt x="2595" y="62941"/>
                    </a:cubicBezTo>
                    <a:cubicBezTo>
                      <a:pt x="5191" y="72352"/>
                      <a:pt x="13333" y="84411"/>
                      <a:pt x="19115" y="85294"/>
                    </a:cubicBezTo>
                    <a:cubicBezTo>
                      <a:pt x="25014" y="85882"/>
                      <a:pt x="32684" y="69117"/>
                      <a:pt x="37640" y="67352"/>
                    </a:cubicBezTo>
                    <a:cubicBezTo>
                      <a:pt x="42595" y="65294"/>
                      <a:pt x="45545" y="68235"/>
                      <a:pt x="48849" y="73823"/>
                    </a:cubicBezTo>
                    <a:cubicBezTo>
                      <a:pt x="52153" y="79411"/>
                      <a:pt x="53687" y="94705"/>
                      <a:pt x="57227" y="101470"/>
                    </a:cubicBezTo>
                    <a:cubicBezTo>
                      <a:pt x="60766" y="108235"/>
                      <a:pt x="67020" y="120000"/>
                      <a:pt x="69970" y="113823"/>
                    </a:cubicBezTo>
                    <a:cubicBezTo>
                      <a:pt x="72920" y="107647"/>
                      <a:pt x="72448" y="74411"/>
                      <a:pt x="75044" y="65294"/>
                    </a:cubicBezTo>
                    <a:cubicBezTo>
                      <a:pt x="77640" y="56176"/>
                      <a:pt x="81297" y="56176"/>
                      <a:pt x="85663" y="58235"/>
                    </a:cubicBezTo>
                    <a:cubicBezTo>
                      <a:pt x="90029" y="60588"/>
                      <a:pt x="95811" y="80000"/>
                      <a:pt x="101238" y="78529"/>
                    </a:cubicBezTo>
                    <a:cubicBezTo>
                      <a:pt x="106784" y="77058"/>
                      <a:pt x="117876" y="61764"/>
                      <a:pt x="118938" y="49411"/>
                    </a:cubicBezTo>
                    <a:cubicBezTo>
                      <a:pt x="120000" y="37058"/>
                      <a:pt x="113392" y="8823"/>
                      <a:pt x="107846" y="4411"/>
                    </a:cubicBezTo>
                    <a:cubicBezTo>
                      <a:pt x="102300" y="0"/>
                      <a:pt x="93215" y="22352"/>
                      <a:pt x="85663" y="22352"/>
                    </a:cubicBezTo>
                    <a:cubicBezTo>
                      <a:pt x="78112" y="22647"/>
                      <a:pt x="69734" y="4411"/>
                      <a:pt x="62300" y="5882"/>
                    </a:cubicBezTo>
                    <a:close/>
                  </a:path>
                </a:pathLst>
              </a:custGeom>
              <a:solidFill>
                <a:srgbClr val="66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4" name="Shape 2874"/>
              <p:cNvSpPr/>
              <p:nvPr/>
            </p:nvSpPr>
            <p:spPr>
              <a:xfrm>
                <a:off x="3316" y="2882"/>
                <a:ext cx="250" cy="788"/>
              </a:xfrm>
              <a:custGeom>
                <a:pathLst>
                  <a:path extrusionOk="0" h="120000" w="120000">
                    <a:moveTo>
                      <a:pt x="72180" y="6172"/>
                    </a:moveTo>
                    <a:cubicBezTo>
                      <a:pt x="89774" y="11483"/>
                      <a:pt x="109172" y="31722"/>
                      <a:pt x="114586" y="41483"/>
                    </a:cubicBezTo>
                    <a:cubicBezTo>
                      <a:pt x="120000" y="51244"/>
                      <a:pt x="115488" y="53253"/>
                      <a:pt x="105563" y="65023"/>
                    </a:cubicBezTo>
                    <a:cubicBezTo>
                      <a:pt x="95639" y="76794"/>
                      <a:pt x="72180" y="104784"/>
                      <a:pt x="55939" y="112392"/>
                    </a:cubicBezTo>
                    <a:cubicBezTo>
                      <a:pt x="39699" y="119999"/>
                      <a:pt x="16240" y="115406"/>
                      <a:pt x="8120" y="110669"/>
                    </a:cubicBezTo>
                    <a:cubicBezTo>
                      <a:pt x="0" y="105933"/>
                      <a:pt x="3609" y="93157"/>
                      <a:pt x="8120" y="83684"/>
                    </a:cubicBezTo>
                    <a:cubicBezTo>
                      <a:pt x="12631" y="74210"/>
                      <a:pt x="34736" y="65741"/>
                      <a:pt x="34736" y="53397"/>
                    </a:cubicBezTo>
                    <a:cubicBezTo>
                      <a:pt x="34736" y="41052"/>
                      <a:pt x="1804" y="17368"/>
                      <a:pt x="8120" y="9473"/>
                    </a:cubicBezTo>
                    <a:cubicBezTo>
                      <a:pt x="14436" y="1578"/>
                      <a:pt x="52330" y="0"/>
                      <a:pt x="72180" y="6172"/>
                    </a:cubicBezTo>
                    <a:close/>
                  </a:path>
                </a:pathLst>
              </a:custGeom>
              <a:gradFill>
                <a:gsLst>
                  <a:gs pos="0">
                    <a:srgbClr val="FFFF00"/>
                  </a:gs>
                  <a:gs pos="100000">
                    <a:srgbClr val="FFCC66"/>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75" name="Shape 2875"/>
              <p:cNvGrpSpPr/>
              <p:nvPr/>
            </p:nvGrpSpPr>
            <p:grpSpPr>
              <a:xfrm>
                <a:off x="2859" y="2904"/>
                <a:ext cx="959" cy="1112"/>
                <a:chOff x="2859" y="2904"/>
                <a:chExt cx="959" cy="1112"/>
              </a:xfrm>
            </p:grpSpPr>
            <p:sp>
              <p:nvSpPr>
                <p:cNvPr id="2876" name="Shape 2876"/>
                <p:cNvSpPr/>
                <p:nvPr/>
              </p:nvSpPr>
              <p:spPr>
                <a:xfrm>
                  <a:off x="2859" y="3631"/>
                  <a:ext cx="959" cy="385"/>
                </a:xfrm>
                <a:custGeom>
                  <a:pathLst>
                    <a:path extrusionOk="0" h="120000" w="120000">
                      <a:moveTo>
                        <a:pt x="62300" y="5882"/>
                      </a:moveTo>
                      <a:cubicBezTo>
                        <a:pt x="54985" y="7352"/>
                        <a:pt x="48495" y="31470"/>
                        <a:pt x="41297" y="31470"/>
                      </a:cubicBezTo>
                      <a:cubicBezTo>
                        <a:pt x="34218" y="31176"/>
                        <a:pt x="25486" y="5000"/>
                        <a:pt x="19115" y="4411"/>
                      </a:cubicBezTo>
                      <a:cubicBezTo>
                        <a:pt x="12861" y="3823"/>
                        <a:pt x="6253" y="18235"/>
                        <a:pt x="3539" y="27941"/>
                      </a:cubicBezTo>
                      <a:cubicBezTo>
                        <a:pt x="825" y="37647"/>
                        <a:pt x="0" y="53529"/>
                        <a:pt x="2595" y="62941"/>
                      </a:cubicBezTo>
                      <a:cubicBezTo>
                        <a:pt x="5191" y="72352"/>
                        <a:pt x="13333" y="84411"/>
                        <a:pt x="19115" y="85294"/>
                      </a:cubicBezTo>
                      <a:cubicBezTo>
                        <a:pt x="25014" y="85882"/>
                        <a:pt x="32684" y="69117"/>
                        <a:pt x="37640" y="67352"/>
                      </a:cubicBezTo>
                      <a:cubicBezTo>
                        <a:pt x="42595" y="65294"/>
                        <a:pt x="45545" y="68235"/>
                        <a:pt x="48849" y="73823"/>
                      </a:cubicBezTo>
                      <a:cubicBezTo>
                        <a:pt x="52153" y="79411"/>
                        <a:pt x="53687" y="94705"/>
                        <a:pt x="57227" y="101470"/>
                      </a:cubicBezTo>
                      <a:cubicBezTo>
                        <a:pt x="60766" y="108235"/>
                        <a:pt x="67020" y="120000"/>
                        <a:pt x="69970" y="113823"/>
                      </a:cubicBezTo>
                      <a:cubicBezTo>
                        <a:pt x="72920" y="107647"/>
                        <a:pt x="72448" y="74411"/>
                        <a:pt x="75044" y="65294"/>
                      </a:cubicBezTo>
                      <a:cubicBezTo>
                        <a:pt x="77640" y="56176"/>
                        <a:pt x="81297" y="56176"/>
                        <a:pt x="85663" y="58235"/>
                      </a:cubicBezTo>
                      <a:cubicBezTo>
                        <a:pt x="90029" y="60588"/>
                        <a:pt x="95811" y="80000"/>
                        <a:pt x="101238" y="78529"/>
                      </a:cubicBezTo>
                      <a:cubicBezTo>
                        <a:pt x="106784" y="77058"/>
                        <a:pt x="117876" y="61764"/>
                        <a:pt x="118938" y="49411"/>
                      </a:cubicBezTo>
                      <a:cubicBezTo>
                        <a:pt x="120000" y="37058"/>
                        <a:pt x="113392" y="8823"/>
                        <a:pt x="107846" y="4411"/>
                      </a:cubicBezTo>
                      <a:cubicBezTo>
                        <a:pt x="102300" y="0"/>
                        <a:pt x="93215" y="22352"/>
                        <a:pt x="85663" y="22352"/>
                      </a:cubicBezTo>
                      <a:cubicBezTo>
                        <a:pt x="78112" y="22647"/>
                        <a:pt x="69734" y="4411"/>
                        <a:pt x="62300" y="5882"/>
                      </a:cubicBezTo>
                      <a:close/>
                    </a:path>
                  </a:pathLst>
                </a:custGeom>
                <a:gradFill>
                  <a:gsLst>
                    <a:gs pos="0">
                      <a:srgbClr val="FFFF99"/>
                    </a:gs>
                    <a:gs pos="100000">
                      <a:srgbClr val="FFCC66"/>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77" name="Shape 2877"/>
                <p:cNvGrpSpPr/>
                <p:nvPr/>
              </p:nvGrpSpPr>
              <p:grpSpPr>
                <a:xfrm flipH="1">
                  <a:off x="3195" y="2904"/>
                  <a:ext cx="415" cy="840"/>
                  <a:chOff x="2197" y="3160"/>
                  <a:chExt cx="439" cy="890"/>
                </a:xfrm>
              </p:grpSpPr>
              <p:sp>
                <p:nvSpPr>
                  <p:cNvPr id="2878" name="Shape 2878"/>
                  <p:cNvSpPr/>
                  <p:nvPr/>
                </p:nvSpPr>
                <p:spPr>
                  <a:xfrm rot="10800000">
                    <a:off x="2255" y="3160"/>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9" name="Shape 2879"/>
                  <p:cNvSpPr/>
                  <p:nvPr/>
                </p:nvSpPr>
                <p:spPr>
                  <a:xfrm rot="9867165">
                    <a:off x="2226" y="3359"/>
                    <a:ext cx="269" cy="257"/>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0" name="Shape 2880"/>
                  <p:cNvSpPr/>
                  <p:nvPr/>
                </p:nvSpPr>
                <p:spPr>
                  <a:xfrm rot="9092527">
                    <a:off x="2255" y="3551"/>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1" name="Shape 2881"/>
                  <p:cNvSpPr/>
                  <p:nvPr/>
                </p:nvSpPr>
                <p:spPr>
                  <a:xfrm rot="9092527">
                    <a:off x="2322" y="3744"/>
                    <a:ext cx="269" cy="258"/>
                  </a:xfrm>
                  <a:custGeom>
                    <a:pathLst>
                      <a:path extrusionOk="0" h="120000" w="120000">
                        <a:moveTo>
                          <a:pt x="28104" y="3720"/>
                        </a:moveTo>
                        <a:cubicBezTo>
                          <a:pt x="38810" y="0"/>
                          <a:pt x="56654" y="0"/>
                          <a:pt x="70929" y="3720"/>
                        </a:cubicBezTo>
                        <a:cubicBezTo>
                          <a:pt x="85204" y="7441"/>
                          <a:pt x="107509" y="15813"/>
                          <a:pt x="113754" y="26046"/>
                        </a:cubicBezTo>
                        <a:cubicBezTo>
                          <a:pt x="120000" y="36279"/>
                          <a:pt x="111970" y="50232"/>
                          <a:pt x="108401" y="65116"/>
                        </a:cubicBezTo>
                        <a:cubicBezTo>
                          <a:pt x="104832" y="80000"/>
                          <a:pt x="102156" y="110697"/>
                          <a:pt x="92342" y="115348"/>
                        </a:cubicBezTo>
                        <a:cubicBezTo>
                          <a:pt x="82527" y="120000"/>
                          <a:pt x="63791" y="96744"/>
                          <a:pt x="49516" y="93023"/>
                        </a:cubicBezTo>
                        <a:cubicBezTo>
                          <a:pt x="35241" y="89302"/>
                          <a:pt x="13382" y="100000"/>
                          <a:pt x="6691" y="93023"/>
                        </a:cubicBezTo>
                        <a:cubicBezTo>
                          <a:pt x="0" y="86046"/>
                          <a:pt x="5799" y="66046"/>
                          <a:pt x="9368" y="51162"/>
                        </a:cubicBezTo>
                        <a:cubicBezTo>
                          <a:pt x="12936" y="36279"/>
                          <a:pt x="24089" y="13488"/>
                          <a:pt x="28104" y="3720"/>
                        </a:cubicBezTo>
                        <a:close/>
                      </a:path>
                    </a:pathLst>
                  </a:custGeom>
                  <a:gradFill>
                    <a:gsLst>
                      <a:gs pos="0">
                        <a:srgbClr val="FFFF66"/>
                      </a:gs>
                      <a:gs pos="100000">
                        <a:srgbClr val="CC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sp>
          <p:nvSpPr>
            <p:cNvPr id="2882" name="Shape 2882"/>
            <p:cNvSpPr/>
            <p:nvPr/>
          </p:nvSpPr>
          <p:spPr>
            <a:xfrm>
              <a:off x="997" y="2095"/>
              <a:ext cx="1361" cy="654"/>
            </a:xfrm>
            <a:custGeom>
              <a:pathLst>
                <a:path extrusionOk="0" h="120000" w="120000">
                  <a:moveTo>
                    <a:pt x="31225" y="10843"/>
                  </a:moveTo>
                  <a:cubicBezTo>
                    <a:pt x="26880" y="16777"/>
                    <a:pt x="26374" y="31406"/>
                    <a:pt x="22484" y="40306"/>
                  </a:cubicBezTo>
                  <a:cubicBezTo>
                    <a:pt x="18593" y="49207"/>
                    <a:pt x="10863" y="55140"/>
                    <a:pt x="7932" y="63938"/>
                  </a:cubicBezTo>
                  <a:cubicBezTo>
                    <a:pt x="5002" y="72736"/>
                    <a:pt x="0" y="84092"/>
                    <a:pt x="4749" y="92992"/>
                  </a:cubicBezTo>
                  <a:cubicBezTo>
                    <a:pt x="9498" y="101892"/>
                    <a:pt x="30618" y="116726"/>
                    <a:pt x="36277" y="117544"/>
                  </a:cubicBezTo>
                  <a:cubicBezTo>
                    <a:pt x="41936" y="118363"/>
                    <a:pt x="39511" y="101994"/>
                    <a:pt x="38703" y="97902"/>
                  </a:cubicBezTo>
                  <a:cubicBezTo>
                    <a:pt x="37894" y="93810"/>
                    <a:pt x="32235" y="97084"/>
                    <a:pt x="31427" y="92992"/>
                  </a:cubicBezTo>
                  <a:cubicBezTo>
                    <a:pt x="30618" y="88900"/>
                    <a:pt x="34256" y="77442"/>
                    <a:pt x="33852" y="73350"/>
                  </a:cubicBezTo>
                  <a:cubicBezTo>
                    <a:pt x="33448" y="69258"/>
                    <a:pt x="28597" y="71713"/>
                    <a:pt x="29002" y="68439"/>
                  </a:cubicBezTo>
                  <a:cubicBezTo>
                    <a:pt x="29406" y="65166"/>
                    <a:pt x="32640" y="56982"/>
                    <a:pt x="36277" y="53708"/>
                  </a:cubicBezTo>
                  <a:cubicBezTo>
                    <a:pt x="39915" y="50434"/>
                    <a:pt x="44362" y="50434"/>
                    <a:pt x="50829" y="48797"/>
                  </a:cubicBezTo>
                  <a:cubicBezTo>
                    <a:pt x="57296" y="47161"/>
                    <a:pt x="69018" y="42250"/>
                    <a:pt x="75082" y="43887"/>
                  </a:cubicBezTo>
                  <a:cubicBezTo>
                    <a:pt x="81145" y="45524"/>
                    <a:pt x="85591" y="54526"/>
                    <a:pt x="87208" y="58618"/>
                  </a:cubicBezTo>
                  <a:cubicBezTo>
                    <a:pt x="88825" y="62710"/>
                    <a:pt x="85591" y="64347"/>
                    <a:pt x="84783" y="68439"/>
                  </a:cubicBezTo>
                  <a:cubicBezTo>
                    <a:pt x="83974" y="72531"/>
                    <a:pt x="81549" y="80716"/>
                    <a:pt x="82357" y="83171"/>
                  </a:cubicBezTo>
                  <a:cubicBezTo>
                    <a:pt x="83166" y="85626"/>
                    <a:pt x="87208" y="81534"/>
                    <a:pt x="89633" y="83171"/>
                  </a:cubicBezTo>
                  <a:cubicBezTo>
                    <a:pt x="92058" y="84808"/>
                    <a:pt x="96505" y="89718"/>
                    <a:pt x="96909" y="92992"/>
                  </a:cubicBezTo>
                  <a:cubicBezTo>
                    <a:pt x="97313" y="96265"/>
                    <a:pt x="92867" y="98721"/>
                    <a:pt x="92058" y="102813"/>
                  </a:cubicBezTo>
                  <a:cubicBezTo>
                    <a:pt x="91250" y="106905"/>
                    <a:pt x="90846" y="115089"/>
                    <a:pt x="92058" y="117544"/>
                  </a:cubicBezTo>
                  <a:cubicBezTo>
                    <a:pt x="93271" y="120000"/>
                    <a:pt x="96101" y="120000"/>
                    <a:pt x="99334" y="117544"/>
                  </a:cubicBezTo>
                  <a:cubicBezTo>
                    <a:pt x="102568" y="115089"/>
                    <a:pt x="108227" y="110179"/>
                    <a:pt x="111461" y="102813"/>
                  </a:cubicBezTo>
                  <a:cubicBezTo>
                    <a:pt x="114694" y="95447"/>
                    <a:pt x="120000" y="82966"/>
                    <a:pt x="118736" y="73350"/>
                  </a:cubicBezTo>
                  <a:cubicBezTo>
                    <a:pt x="117473" y="63734"/>
                    <a:pt x="110147" y="53913"/>
                    <a:pt x="103983" y="45115"/>
                  </a:cubicBezTo>
                  <a:cubicBezTo>
                    <a:pt x="97818" y="36317"/>
                    <a:pt x="88067" y="27416"/>
                    <a:pt x="81852" y="20358"/>
                  </a:cubicBezTo>
                  <a:cubicBezTo>
                    <a:pt x="75637" y="13299"/>
                    <a:pt x="72303" y="5319"/>
                    <a:pt x="66745" y="2659"/>
                  </a:cubicBezTo>
                  <a:cubicBezTo>
                    <a:pt x="61187" y="0"/>
                    <a:pt x="54315" y="3273"/>
                    <a:pt x="48404" y="4603"/>
                  </a:cubicBezTo>
                  <a:cubicBezTo>
                    <a:pt x="42492" y="5933"/>
                    <a:pt x="35570" y="4910"/>
                    <a:pt x="31225" y="10843"/>
                  </a:cubicBezTo>
                  <a:close/>
                </a:path>
              </a:pathLst>
            </a:custGeom>
            <a:gradFill>
              <a:gsLst>
                <a:gs pos="0">
                  <a:srgbClr val="B2B2B2"/>
                </a:gs>
                <a:gs pos="100000">
                  <a:srgbClr val="FF9966"/>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3" name="Shape 2883"/>
            <p:cNvSpPr/>
            <p:nvPr/>
          </p:nvSpPr>
          <p:spPr>
            <a:xfrm>
              <a:off x="1002" y="1178"/>
              <a:ext cx="1376" cy="1919"/>
            </a:xfrm>
            <a:custGeom>
              <a:pathLst>
                <a:path extrusionOk="0" h="120000" w="120000">
                  <a:moveTo>
                    <a:pt x="42645" y="52125"/>
                  </a:moveTo>
                  <a:cubicBezTo>
                    <a:pt x="41250" y="56687"/>
                    <a:pt x="38197" y="64750"/>
                    <a:pt x="33924" y="69375"/>
                  </a:cubicBezTo>
                  <a:cubicBezTo>
                    <a:pt x="29651" y="74062"/>
                    <a:pt x="21453" y="77750"/>
                    <a:pt x="17267" y="80250"/>
                  </a:cubicBezTo>
                  <a:cubicBezTo>
                    <a:pt x="12994" y="82750"/>
                    <a:pt x="11424" y="82187"/>
                    <a:pt x="8633" y="84312"/>
                  </a:cubicBezTo>
                  <a:cubicBezTo>
                    <a:pt x="5755" y="86437"/>
                    <a:pt x="1133" y="89750"/>
                    <a:pt x="523" y="93125"/>
                  </a:cubicBezTo>
                  <a:cubicBezTo>
                    <a:pt x="0" y="96437"/>
                    <a:pt x="3313" y="101250"/>
                    <a:pt x="5145" y="104375"/>
                  </a:cubicBezTo>
                  <a:cubicBezTo>
                    <a:pt x="6976" y="107500"/>
                    <a:pt x="7238" y="109812"/>
                    <a:pt x="11511" y="112000"/>
                  </a:cubicBezTo>
                  <a:cubicBezTo>
                    <a:pt x="15784" y="114125"/>
                    <a:pt x="22674" y="116812"/>
                    <a:pt x="30697" y="117437"/>
                  </a:cubicBezTo>
                  <a:cubicBezTo>
                    <a:pt x="38720" y="118062"/>
                    <a:pt x="49447" y="115437"/>
                    <a:pt x="59476" y="115750"/>
                  </a:cubicBezTo>
                  <a:cubicBezTo>
                    <a:pt x="69505" y="116000"/>
                    <a:pt x="81889" y="120000"/>
                    <a:pt x="90697" y="119062"/>
                  </a:cubicBezTo>
                  <a:cubicBezTo>
                    <a:pt x="99418" y="118187"/>
                    <a:pt x="107529" y="114250"/>
                    <a:pt x="112238" y="110375"/>
                  </a:cubicBezTo>
                  <a:cubicBezTo>
                    <a:pt x="117034" y="106500"/>
                    <a:pt x="120000" y="100875"/>
                    <a:pt x="119127" y="95937"/>
                  </a:cubicBezTo>
                  <a:cubicBezTo>
                    <a:pt x="118343" y="91000"/>
                    <a:pt x="112674" y="84625"/>
                    <a:pt x="107093" y="80687"/>
                  </a:cubicBezTo>
                  <a:cubicBezTo>
                    <a:pt x="101424" y="76750"/>
                    <a:pt x="91133" y="75312"/>
                    <a:pt x="85203" y="72250"/>
                  </a:cubicBezTo>
                  <a:cubicBezTo>
                    <a:pt x="79273" y="69187"/>
                    <a:pt x="74563" y="65000"/>
                    <a:pt x="71511" y="62187"/>
                  </a:cubicBezTo>
                  <a:cubicBezTo>
                    <a:pt x="68372" y="59375"/>
                    <a:pt x="67063" y="58562"/>
                    <a:pt x="66715" y="55500"/>
                  </a:cubicBezTo>
                  <a:cubicBezTo>
                    <a:pt x="66279" y="52437"/>
                    <a:pt x="67848" y="46250"/>
                    <a:pt x="69069" y="43750"/>
                  </a:cubicBezTo>
                  <a:cubicBezTo>
                    <a:pt x="70290" y="41250"/>
                    <a:pt x="71860" y="43312"/>
                    <a:pt x="73866" y="40437"/>
                  </a:cubicBezTo>
                  <a:cubicBezTo>
                    <a:pt x="75872" y="37500"/>
                    <a:pt x="81976" y="30437"/>
                    <a:pt x="81191" y="26437"/>
                  </a:cubicBezTo>
                  <a:cubicBezTo>
                    <a:pt x="80406" y="22437"/>
                    <a:pt x="71424" y="19687"/>
                    <a:pt x="69069" y="16375"/>
                  </a:cubicBezTo>
                  <a:cubicBezTo>
                    <a:pt x="66715" y="13062"/>
                    <a:pt x="70029" y="9250"/>
                    <a:pt x="67238" y="6562"/>
                  </a:cubicBezTo>
                  <a:cubicBezTo>
                    <a:pt x="64447" y="3875"/>
                    <a:pt x="56075" y="500"/>
                    <a:pt x="52238" y="250"/>
                  </a:cubicBezTo>
                  <a:cubicBezTo>
                    <a:pt x="48401" y="0"/>
                    <a:pt x="45959" y="2062"/>
                    <a:pt x="43953" y="4875"/>
                  </a:cubicBezTo>
                  <a:cubicBezTo>
                    <a:pt x="41947" y="7687"/>
                    <a:pt x="41686" y="14437"/>
                    <a:pt x="40290" y="17000"/>
                  </a:cubicBezTo>
                  <a:cubicBezTo>
                    <a:pt x="38895" y="19562"/>
                    <a:pt x="37063" y="18125"/>
                    <a:pt x="35494" y="20312"/>
                  </a:cubicBezTo>
                  <a:cubicBezTo>
                    <a:pt x="33924" y="22562"/>
                    <a:pt x="30261" y="27562"/>
                    <a:pt x="30697" y="30375"/>
                  </a:cubicBezTo>
                  <a:cubicBezTo>
                    <a:pt x="31046" y="33187"/>
                    <a:pt x="35843" y="35125"/>
                    <a:pt x="37848" y="37062"/>
                  </a:cubicBezTo>
                  <a:cubicBezTo>
                    <a:pt x="39854" y="39000"/>
                    <a:pt x="41860" y="39562"/>
                    <a:pt x="42645" y="42125"/>
                  </a:cubicBezTo>
                  <a:cubicBezTo>
                    <a:pt x="43517" y="44625"/>
                    <a:pt x="44127" y="47625"/>
                    <a:pt x="42645" y="52125"/>
                  </a:cubicBezTo>
                  <a:close/>
                </a:path>
              </a:pathLst>
            </a:custGeom>
            <a:gradFill>
              <a:gsLst>
                <a:gs pos="0">
                  <a:srgbClr val="FF7C80"/>
                </a:gs>
                <a:gs pos="50000">
                  <a:srgbClr val="FFCC99"/>
                </a:gs>
                <a:gs pos="100000">
                  <a:srgbClr val="FF7C8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4" name="Shape 2884"/>
            <p:cNvSpPr/>
            <p:nvPr/>
          </p:nvSpPr>
          <p:spPr>
            <a:xfrm flipH="1" rot="10800000">
              <a:off x="1328" y="1763"/>
              <a:ext cx="684" cy="248"/>
            </a:xfrm>
            <a:custGeom>
              <a:pathLst>
                <a:path extrusionOk="0" h="120000" w="120000">
                  <a:moveTo>
                    <a:pt x="38911" y="32411"/>
                  </a:moveTo>
                  <a:cubicBezTo>
                    <a:pt x="31982" y="30868"/>
                    <a:pt x="29850" y="35498"/>
                    <a:pt x="26118" y="32411"/>
                  </a:cubicBezTo>
                  <a:cubicBezTo>
                    <a:pt x="22387" y="29324"/>
                    <a:pt x="20255" y="13890"/>
                    <a:pt x="16524" y="13890"/>
                  </a:cubicBezTo>
                  <a:cubicBezTo>
                    <a:pt x="12792" y="13890"/>
                    <a:pt x="5863" y="23151"/>
                    <a:pt x="3731" y="32411"/>
                  </a:cubicBezTo>
                  <a:cubicBezTo>
                    <a:pt x="1599" y="41672"/>
                    <a:pt x="0" y="57106"/>
                    <a:pt x="3731" y="69453"/>
                  </a:cubicBezTo>
                  <a:cubicBezTo>
                    <a:pt x="7462" y="81800"/>
                    <a:pt x="20788" y="103408"/>
                    <a:pt x="26118" y="106495"/>
                  </a:cubicBezTo>
                  <a:cubicBezTo>
                    <a:pt x="31449" y="109581"/>
                    <a:pt x="31449" y="92604"/>
                    <a:pt x="35713" y="87974"/>
                  </a:cubicBezTo>
                  <a:cubicBezTo>
                    <a:pt x="39977" y="83344"/>
                    <a:pt x="45308" y="77170"/>
                    <a:pt x="51704" y="78713"/>
                  </a:cubicBezTo>
                  <a:cubicBezTo>
                    <a:pt x="58101" y="80257"/>
                    <a:pt x="66696" y="91639"/>
                    <a:pt x="74092" y="97234"/>
                  </a:cubicBezTo>
                  <a:cubicBezTo>
                    <a:pt x="81488" y="102829"/>
                    <a:pt x="88750" y="120000"/>
                    <a:pt x="96213" y="112282"/>
                  </a:cubicBezTo>
                  <a:cubicBezTo>
                    <a:pt x="103675" y="104565"/>
                    <a:pt x="117734" y="68874"/>
                    <a:pt x="118867" y="50932"/>
                  </a:cubicBezTo>
                  <a:cubicBezTo>
                    <a:pt x="120000" y="32990"/>
                    <a:pt x="107673" y="9260"/>
                    <a:pt x="102876" y="4630"/>
                  </a:cubicBezTo>
                  <a:cubicBezTo>
                    <a:pt x="98078" y="0"/>
                    <a:pt x="95946" y="16977"/>
                    <a:pt x="90083" y="23151"/>
                  </a:cubicBezTo>
                  <a:cubicBezTo>
                    <a:pt x="84219" y="29324"/>
                    <a:pt x="76224" y="40128"/>
                    <a:pt x="67695" y="41672"/>
                  </a:cubicBezTo>
                  <a:cubicBezTo>
                    <a:pt x="59167" y="43215"/>
                    <a:pt x="45841" y="33954"/>
                    <a:pt x="38911" y="32411"/>
                  </a:cubicBezTo>
                  <a:close/>
                </a:path>
              </a:pathLst>
            </a:custGeom>
            <a:gradFill>
              <a:gsLst>
                <a:gs pos="0">
                  <a:srgbClr val="FFCC00"/>
                </a:gs>
                <a:gs pos="100000">
                  <a:srgbClr val="CC6600"/>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5" name="Shape 2885"/>
            <p:cNvSpPr/>
            <p:nvPr/>
          </p:nvSpPr>
          <p:spPr>
            <a:xfrm flipH="1" rot="10800000">
              <a:off x="1393" y="1846"/>
              <a:ext cx="554" cy="108"/>
            </a:xfrm>
            <a:custGeom>
              <a:pathLst>
                <a:path extrusionOk="0" h="120000" w="120000">
                  <a:moveTo>
                    <a:pt x="7824" y="8539"/>
                  </a:moveTo>
                  <a:cubicBezTo>
                    <a:pt x="5518" y="6292"/>
                    <a:pt x="0" y="20224"/>
                    <a:pt x="1564" y="35955"/>
                  </a:cubicBezTo>
                  <a:cubicBezTo>
                    <a:pt x="3129" y="51685"/>
                    <a:pt x="11118" y="97977"/>
                    <a:pt x="17460" y="103820"/>
                  </a:cubicBezTo>
                  <a:cubicBezTo>
                    <a:pt x="23802" y="109662"/>
                    <a:pt x="30555" y="79550"/>
                    <a:pt x="39780" y="71910"/>
                  </a:cubicBezTo>
                  <a:cubicBezTo>
                    <a:pt x="49004" y="64269"/>
                    <a:pt x="63253" y="52584"/>
                    <a:pt x="72724" y="57528"/>
                  </a:cubicBezTo>
                  <a:cubicBezTo>
                    <a:pt x="82196" y="62471"/>
                    <a:pt x="89032" y="104269"/>
                    <a:pt x="96444" y="100674"/>
                  </a:cubicBezTo>
                  <a:cubicBezTo>
                    <a:pt x="103857" y="97078"/>
                    <a:pt x="114399" y="51235"/>
                    <a:pt x="117199" y="35056"/>
                  </a:cubicBezTo>
                  <a:cubicBezTo>
                    <a:pt x="120000" y="18876"/>
                    <a:pt x="115223" y="0"/>
                    <a:pt x="113328" y="3595"/>
                  </a:cubicBezTo>
                  <a:cubicBezTo>
                    <a:pt x="111434" y="7191"/>
                    <a:pt x="110363" y="43595"/>
                    <a:pt x="105586" y="56179"/>
                  </a:cubicBezTo>
                  <a:cubicBezTo>
                    <a:pt x="100809" y="68764"/>
                    <a:pt x="92656" y="82247"/>
                    <a:pt x="84584" y="79101"/>
                  </a:cubicBezTo>
                  <a:cubicBezTo>
                    <a:pt x="76513" y="75955"/>
                    <a:pt x="66465" y="30112"/>
                    <a:pt x="56911" y="35955"/>
                  </a:cubicBezTo>
                  <a:cubicBezTo>
                    <a:pt x="47357" y="41797"/>
                    <a:pt x="34426" y="108314"/>
                    <a:pt x="27179" y="114157"/>
                  </a:cubicBezTo>
                  <a:cubicBezTo>
                    <a:pt x="19931" y="120000"/>
                    <a:pt x="16801" y="89438"/>
                    <a:pt x="13589" y="71910"/>
                  </a:cubicBezTo>
                  <a:cubicBezTo>
                    <a:pt x="10377" y="54382"/>
                    <a:pt x="9059" y="21573"/>
                    <a:pt x="7824" y="8539"/>
                  </a:cubicBezTo>
                  <a:close/>
                </a:path>
              </a:pathLst>
            </a:custGeom>
            <a:solidFill>
              <a:srgbClr val="66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6" name="Shape 2886"/>
            <p:cNvSpPr/>
            <p:nvPr/>
          </p:nvSpPr>
          <p:spPr>
            <a:xfrm>
              <a:off x="1559" y="1910"/>
              <a:ext cx="130" cy="103"/>
            </a:xfrm>
            <a:custGeom>
              <a:pathLst>
                <a:path extrusionOk="0" h="120000" w="120000">
                  <a:moveTo>
                    <a:pt x="13215" y="57729"/>
                  </a:moveTo>
                  <a:cubicBezTo>
                    <a:pt x="5286" y="72000"/>
                    <a:pt x="0" y="104432"/>
                    <a:pt x="15330" y="112216"/>
                  </a:cubicBezTo>
                  <a:cubicBezTo>
                    <a:pt x="30660" y="120000"/>
                    <a:pt x="93568" y="114810"/>
                    <a:pt x="106784" y="105081"/>
                  </a:cubicBezTo>
                  <a:cubicBezTo>
                    <a:pt x="120000" y="95351"/>
                    <a:pt x="102555" y="70054"/>
                    <a:pt x="94625" y="52540"/>
                  </a:cubicBezTo>
                  <a:cubicBezTo>
                    <a:pt x="86696" y="35027"/>
                    <a:pt x="71365" y="0"/>
                    <a:pt x="57621" y="648"/>
                  </a:cubicBezTo>
                  <a:cubicBezTo>
                    <a:pt x="43876" y="1297"/>
                    <a:pt x="22731" y="46054"/>
                    <a:pt x="13215" y="57729"/>
                  </a:cubicBezTo>
                  <a:close/>
                </a:path>
              </a:pathLst>
            </a:cu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7" name="Shape 2887"/>
            <p:cNvSpPr/>
            <p:nvPr/>
          </p:nvSpPr>
          <p:spPr>
            <a:xfrm>
              <a:off x="1662" y="1906"/>
              <a:ext cx="131" cy="103"/>
            </a:xfrm>
            <a:custGeom>
              <a:pathLst>
                <a:path extrusionOk="0" h="120000" w="120000">
                  <a:moveTo>
                    <a:pt x="13215" y="57729"/>
                  </a:moveTo>
                  <a:cubicBezTo>
                    <a:pt x="5286" y="72000"/>
                    <a:pt x="0" y="104432"/>
                    <a:pt x="15330" y="112216"/>
                  </a:cubicBezTo>
                  <a:cubicBezTo>
                    <a:pt x="30660" y="120000"/>
                    <a:pt x="93568" y="114810"/>
                    <a:pt x="106784" y="105081"/>
                  </a:cubicBezTo>
                  <a:cubicBezTo>
                    <a:pt x="120000" y="95351"/>
                    <a:pt x="102555" y="70054"/>
                    <a:pt x="94625" y="52540"/>
                  </a:cubicBezTo>
                  <a:cubicBezTo>
                    <a:pt x="86696" y="35027"/>
                    <a:pt x="71365" y="0"/>
                    <a:pt x="57621" y="648"/>
                  </a:cubicBezTo>
                  <a:cubicBezTo>
                    <a:pt x="43876" y="1297"/>
                    <a:pt x="22731" y="46054"/>
                    <a:pt x="13215" y="57729"/>
                  </a:cubicBezTo>
                  <a:close/>
                </a:path>
              </a:pathLst>
            </a:cu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8" name="Shape 2888"/>
            <p:cNvSpPr/>
            <p:nvPr/>
          </p:nvSpPr>
          <p:spPr>
            <a:xfrm>
              <a:off x="1490" y="1719"/>
              <a:ext cx="385" cy="278"/>
            </a:xfrm>
            <a:custGeom>
              <a:pathLst>
                <a:path extrusionOk="0" h="120000" w="120000">
                  <a:moveTo>
                    <a:pt x="50385" y="3132"/>
                  </a:moveTo>
                  <a:cubicBezTo>
                    <a:pt x="32581" y="0"/>
                    <a:pt x="11038" y="13493"/>
                    <a:pt x="5519" y="31084"/>
                  </a:cubicBezTo>
                  <a:cubicBezTo>
                    <a:pt x="0" y="48674"/>
                    <a:pt x="8724" y="97349"/>
                    <a:pt x="17626" y="108674"/>
                  </a:cubicBezTo>
                  <a:cubicBezTo>
                    <a:pt x="26528" y="120000"/>
                    <a:pt x="45756" y="99759"/>
                    <a:pt x="59109" y="99518"/>
                  </a:cubicBezTo>
                  <a:cubicBezTo>
                    <a:pt x="72462" y="99277"/>
                    <a:pt x="89376" y="115903"/>
                    <a:pt x="98100" y="107710"/>
                  </a:cubicBezTo>
                  <a:cubicBezTo>
                    <a:pt x="106824" y="99518"/>
                    <a:pt x="120000" y="67710"/>
                    <a:pt x="111988" y="50361"/>
                  </a:cubicBezTo>
                  <a:cubicBezTo>
                    <a:pt x="103976" y="33012"/>
                    <a:pt x="68189" y="6265"/>
                    <a:pt x="50385" y="3132"/>
                  </a:cubicBezTo>
                  <a:close/>
                </a:path>
              </a:pathLst>
            </a:custGeom>
            <a:gradFill>
              <a:gsLst>
                <a:gs pos="0">
                  <a:srgbClr val="FFFF00"/>
                </a:gs>
                <a:gs pos="100000">
                  <a:srgbClr val="FF9900"/>
                </a:gs>
              </a:gsLst>
              <a:lin ang="27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9" name="Shape 2889"/>
            <p:cNvSpPr/>
            <p:nvPr/>
          </p:nvSpPr>
          <p:spPr>
            <a:xfrm rot="-502900">
              <a:off x="1381" y="1504"/>
              <a:ext cx="261" cy="269"/>
            </a:xfrm>
            <a:prstGeom prst="ellipse">
              <a:avLst/>
            </a:prstGeom>
            <a:gradFill>
              <a:gsLst>
                <a:gs pos="0">
                  <a:srgbClr val="FF9966"/>
                </a:gs>
                <a:gs pos="100000">
                  <a:srgbClr val="76472F"/>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0" name="Shape 2890"/>
            <p:cNvSpPr/>
            <p:nvPr/>
          </p:nvSpPr>
          <p:spPr>
            <a:xfrm rot="-502900">
              <a:off x="1420" y="1512"/>
              <a:ext cx="211" cy="252"/>
            </a:xfrm>
            <a:prstGeom prst="ellipse">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1" name="Shape 2891"/>
            <p:cNvSpPr/>
            <p:nvPr/>
          </p:nvSpPr>
          <p:spPr>
            <a:xfrm rot="-502900">
              <a:off x="1506" y="1584"/>
              <a:ext cx="123" cy="130"/>
            </a:xfrm>
            <a:prstGeom prst="ellipse">
              <a:avLst/>
            </a:prstGeom>
            <a:solidFill>
              <a:srgbClr val="990099"/>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2" name="Shape 2892"/>
            <p:cNvSpPr/>
            <p:nvPr/>
          </p:nvSpPr>
          <p:spPr>
            <a:xfrm rot="-502900">
              <a:off x="1531" y="1636"/>
              <a:ext cx="69" cy="52"/>
            </a:xfrm>
            <a:prstGeom prst="ellipse">
              <a:avLst/>
            </a:prstGeom>
            <a:solidFill>
              <a:schemeClr val="dk2"/>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3" name="Shape 2893"/>
            <p:cNvSpPr/>
            <p:nvPr/>
          </p:nvSpPr>
          <p:spPr>
            <a:xfrm rot="-502900">
              <a:off x="1529" y="1637"/>
              <a:ext cx="38" cy="26"/>
            </a:xfrm>
            <a:prstGeom prst="ellipse">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4" name="Shape 2894"/>
            <p:cNvSpPr/>
            <p:nvPr/>
          </p:nvSpPr>
          <p:spPr>
            <a:xfrm flipH="1" rot="502900">
              <a:off x="1642" y="1521"/>
              <a:ext cx="261" cy="269"/>
            </a:xfrm>
            <a:prstGeom prst="ellipse">
              <a:avLst/>
            </a:prstGeom>
            <a:gradFill>
              <a:gsLst>
                <a:gs pos="0">
                  <a:srgbClr val="FF7C80"/>
                </a:gs>
                <a:gs pos="100000">
                  <a:srgbClr val="76393B"/>
                </a:gs>
              </a:gsLst>
              <a:path path="circle">
                <a:fillToRect b="50%" l="50%" r="50%" t="50%"/>
              </a:path>
              <a:tileRect/>
            </a:gra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5" name="Shape 2895"/>
            <p:cNvSpPr/>
            <p:nvPr/>
          </p:nvSpPr>
          <p:spPr>
            <a:xfrm flipH="1" rot="502900">
              <a:off x="1651" y="1530"/>
              <a:ext cx="211" cy="252"/>
            </a:xfrm>
            <a:prstGeom prst="ellipse">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6" name="Shape 2896"/>
            <p:cNvSpPr/>
            <p:nvPr/>
          </p:nvSpPr>
          <p:spPr>
            <a:xfrm flipH="1" rot="502900">
              <a:off x="1651" y="1582"/>
              <a:ext cx="133" cy="139"/>
            </a:xfrm>
            <a:prstGeom prst="ellipse">
              <a:avLst/>
            </a:prstGeom>
            <a:solidFill>
              <a:srgbClr val="9966FF"/>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7" name="Shape 2897"/>
            <p:cNvSpPr/>
            <p:nvPr/>
          </p:nvSpPr>
          <p:spPr>
            <a:xfrm flipH="1" rot="502900">
              <a:off x="1685" y="1622"/>
              <a:ext cx="74" cy="66"/>
            </a:xfrm>
            <a:prstGeom prst="ellipse">
              <a:avLst/>
            </a:prstGeom>
            <a:solidFill>
              <a:schemeClr val="dk2"/>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8" name="Shape 2898"/>
            <p:cNvSpPr/>
            <p:nvPr/>
          </p:nvSpPr>
          <p:spPr>
            <a:xfrm flipH="1" rot="502900">
              <a:off x="1720" y="1626"/>
              <a:ext cx="42" cy="32"/>
            </a:xfrm>
            <a:prstGeom prst="ellipse">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899" name="Shape 2899"/>
            <p:cNvSpPr/>
            <p:nvPr/>
          </p:nvSpPr>
          <p:spPr>
            <a:xfrm>
              <a:off x="1422" y="1285"/>
              <a:ext cx="426" cy="146"/>
            </a:xfrm>
            <a:custGeom>
              <a:pathLst>
                <a:path extrusionOk="0" h="120000" w="120000">
                  <a:moveTo>
                    <a:pt x="3870" y="25454"/>
                  </a:moveTo>
                  <a:cubicBezTo>
                    <a:pt x="0" y="36363"/>
                    <a:pt x="1290" y="58181"/>
                    <a:pt x="3870" y="69090"/>
                  </a:cubicBezTo>
                  <a:cubicBezTo>
                    <a:pt x="6451" y="80000"/>
                    <a:pt x="12903" y="87272"/>
                    <a:pt x="19354" y="90909"/>
                  </a:cubicBezTo>
                  <a:cubicBezTo>
                    <a:pt x="25806" y="94545"/>
                    <a:pt x="36129" y="90909"/>
                    <a:pt x="42580" y="90909"/>
                  </a:cubicBezTo>
                  <a:cubicBezTo>
                    <a:pt x="49032" y="90909"/>
                    <a:pt x="51612" y="90909"/>
                    <a:pt x="58064" y="90909"/>
                  </a:cubicBezTo>
                  <a:cubicBezTo>
                    <a:pt x="64516" y="90909"/>
                    <a:pt x="72258" y="87272"/>
                    <a:pt x="81290" y="90909"/>
                  </a:cubicBezTo>
                  <a:cubicBezTo>
                    <a:pt x="90322" y="94545"/>
                    <a:pt x="105806" y="120000"/>
                    <a:pt x="112258" y="112727"/>
                  </a:cubicBezTo>
                  <a:cubicBezTo>
                    <a:pt x="118709" y="105454"/>
                    <a:pt x="120000" y="61818"/>
                    <a:pt x="120000" y="47272"/>
                  </a:cubicBezTo>
                  <a:cubicBezTo>
                    <a:pt x="120000" y="32727"/>
                    <a:pt x="116129" y="32727"/>
                    <a:pt x="112258" y="25454"/>
                  </a:cubicBezTo>
                  <a:cubicBezTo>
                    <a:pt x="108387" y="18181"/>
                    <a:pt x="103225" y="3636"/>
                    <a:pt x="96774" y="3636"/>
                  </a:cubicBezTo>
                  <a:cubicBezTo>
                    <a:pt x="90322" y="3636"/>
                    <a:pt x="81290" y="21818"/>
                    <a:pt x="73548" y="25454"/>
                  </a:cubicBezTo>
                  <a:cubicBezTo>
                    <a:pt x="65806" y="29090"/>
                    <a:pt x="58064" y="29090"/>
                    <a:pt x="50322" y="25454"/>
                  </a:cubicBezTo>
                  <a:cubicBezTo>
                    <a:pt x="42580" y="21818"/>
                    <a:pt x="34838" y="0"/>
                    <a:pt x="27096" y="3636"/>
                  </a:cubicBezTo>
                  <a:cubicBezTo>
                    <a:pt x="19354" y="7272"/>
                    <a:pt x="7741" y="14545"/>
                    <a:pt x="3870" y="25454"/>
                  </a:cubicBezTo>
                  <a:close/>
                </a:path>
              </a:pathLst>
            </a:custGeom>
            <a:gradFill>
              <a:gsLst>
                <a:gs pos="0">
                  <a:srgbClr val="FF0000"/>
                </a:gs>
                <a:gs pos="100000">
                  <a:srgbClr val="760000"/>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0" name="Shape 2900"/>
            <p:cNvSpPr/>
            <p:nvPr/>
          </p:nvSpPr>
          <p:spPr>
            <a:xfrm>
              <a:off x="1381" y="1339"/>
              <a:ext cx="522" cy="146"/>
            </a:xfrm>
            <a:custGeom>
              <a:pathLst>
                <a:path extrusionOk="0" h="120000" w="120000">
                  <a:moveTo>
                    <a:pt x="3870" y="25454"/>
                  </a:moveTo>
                  <a:cubicBezTo>
                    <a:pt x="0" y="36363"/>
                    <a:pt x="1290" y="58181"/>
                    <a:pt x="3870" y="69090"/>
                  </a:cubicBezTo>
                  <a:cubicBezTo>
                    <a:pt x="6451" y="80000"/>
                    <a:pt x="12903" y="87272"/>
                    <a:pt x="19354" y="90909"/>
                  </a:cubicBezTo>
                  <a:cubicBezTo>
                    <a:pt x="25806" y="94545"/>
                    <a:pt x="36129" y="90909"/>
                    <a:pt x="42580" y="90909"/>
                  </a:cubicBezTo>
                  <a:cubicBezTo>
                    <a:pt x="49032" y="90909"/>
                    <a:pt x="51612" y="90909"/>
                    <a:pt x="58064" y="90909"/>
                  </a:cubicBezTo>
                  <a:cubicBezTo>
                    <a:pt x="64516" y="90909"/>
                    <a:pt x="72258" y="87272"/>
                    <a:pt x="81290" y="90909"/>
                  </a:cubicBezTo>
                  <a:cubicBezTo>
                    <a:pt x="90322" y="94545"/>
                    <a:pt x="105806" y="120000"/>
                    <a:pt x="112258" y="112727"/>
                  </a:cubicBezTo>
                  <a:cubicBezTo>
                    <a:pt x="118709" y="105454"/>
                    <a:pt x="120000" y="61818"/>
                    <a:pt x="120000" y="47272"/>
                  </a:cubicBezTo>
                  <a:cubicBezTo>
                    <a:pt x="120000" y="32727"/>
                    <a:pt x="116129" y="32727"/>
                    <a:pt x="112258" y="25454"/>
                  </a:cubicBezTo>
                  <a:cubicBezTo>
                    <a:pt x="108387" y="18181"/>
                    <a:pt x="103225" y="3636"/>
                    <a:pt x="96774" y="3636"/>
                  </a:cubicBezTo>
                  <a:cubicBezTo>
                    <a:pt x="90322" y="3636"/>
                    <a:pt x="81290" y="21818"/>
                    <a:pt x="73548" y="25454"/>
                  </a:cubicBezTo>
                  <a:cubicBezTo>
                    <a:pt x="65806" y="29090"/>
                    <a:pt x="58064" y="29090"/>
                    <a:pt x="50322" y="25454"/>
                  </a:cubicBezTo>
                  <a:cubicBezTo>
                    <a:pt x="42580" y="21818"/>
                    <a:pt x="34838" y="0"/>
                    <a:pt x="27096" y="3636"/>
                  </a:cubicBezTo>
                  <a:cubicBezTo>
                    <a:pt x="19354" y="7272"/>
                    <a:pt x="7741" y="14545"/>
                    <a:pt x="3870" y="25454"/>
                  </a:cubicBezTo>
                  <a:close/>
                </a:path>
              </a:pathLst>
            </a:custGeom>
            <a:gradFill>
              <a:gsLst>
                <a:gs pos="0">
                  <a:srgbClr val="FF0000"/>
                </a:gs>
                <a:gs pos="100000">
                  <a:srgbClr val="760000"/>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01" name="Shape 2901"/>
            <p:cNvGrpSpPr/>
            <p:nvPr/>
          </p:nvGrpSpPr>
          <p:grpSpPr>
            <a:xfrm>
              <a:off x="1298" y="782"/>
              <a:ext cx="693" cy="455"/>
              <a:chOff x="2304" y="95"/>
              <a:chExt cx="1209" cy="816"/>
            </a:xfrm>
          </p:grpSpPr>
          <p:sp>
            <p:nvSpPr>
              <p:cNvPr id="2902" name="Shape 2902"/>
              <p:cNvSpPr/>
              <p:nvPr/>
            </p:nvSpPr>
            <p:spPr>
              <a:xfrm>
                <a:off x="3023" y="184"/>
                <a:ext cx="489" cy="680"/>
              </a:xfrm>
              <a:custGeom>
                <a:pathLst>
                  <a:path extrusionOk="0" h="120000" w="120000">
                    <a:moveTo>
                      <a:pt x="0" y="120000"/>
                    </a:moveTo>
                    <a:cubicBezTo>
                      <a:pt x="1959" y="108705"/>
                      <a:pt x="3918" y="97411"/>
                      <a:pt x="11755" y="86117"/>
                    </a:cubicBezTo>
                    <a:cubicBezTo>
                      <a:pt x="19591" y="74823"/>
                      <a:pt x="34775" y="61058"/>
                      <a:pt x="47020" y="52235"/>
                    </a:cubicBezTo>
                    <a:cubicBezTo>
                      <a:pt x="59265" y="43411"/>
                      <a:pt x="73714" y="41294"/>
                      <a:pt x="85959" y="32647"/>
                    </a:cubicBezTo>
                    <a:cubicBezTo>
                      <a:pt x="98204" y="24000"/>
                      <a:pt x="112897" y="6882"/>
                      <a:pt x="120000" y="0"/>
                    </a:cubicBezTo>
                  </a:path>
                </a:pathLst>
              </a:custGeom>
              <a:no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3" name="Shape 2903"/>
              <p:cNvSpPr/>
              <p:nvPr/>
            </p:nvSpPr>
            <p:spPr>
              <a:xfrm>
                <a:off x="3071" y="719"/>
                <a:ext cx="144" cy="95"/>
              </a:xfrm>
              <a:custGeom>
                <a:pathLst>
                  <a:path extrusionOk="0" h="120000" w="120000">
                    <a:moveTo>
                      <a:pt x="0" y="120000"/>
                    </a:moveTo>
                    <a:cubicBezTo>
                      <a:pt x="46666" y="70000"/>
                      <a:pt x="93333" y="20000"/>
                      <a:pt x="120000" y="0"/>
                    </a:cubicBezTo>
                  </a:path>
                </a:pathLst>
              </a:custGeom>
              <a:no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4" name="Shape 2904"/>
              <p:cNvSpPr/>
              <p:nvPr/>
            </p:nvSpPr>
            <p:spPr>
              <a:xfrm>
                <a:off x="3015" y="480"/>
                <a:ext cx="56" cy="191"/>
              </a:xfrm>
              <a:custGeom>
                <a:pathLst>
                  <a:path extrusionOk="0" h="120000" w="120000">
                    <a:moveTo>
                      <a:pt x="119999" y="120000"/>
                    </a:moveTo>
                    <a:cubicBezTo>
                      <a:pt x="77142" y="100000"/>
                      <a:pt x="34285" y="80000"/>
                      <a:pt x="17142" y="60000"/>
                    </a:cubicBezTo>
                    <a:cubicBezTo>
                      <a:pt x="0" y="40000"/>
                      <a:pt x="8571" y="20000"/>
                      <a:pt x="17142" y="0"/>
                    </a:cubicBezTo>
                  </a:path>
                </a:pathLst>
              </a:custGeom>
              <a:no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5" name="Shape 2905"/>
              <p:cNvSpPr/>
              <p:nvPr/>
            </p:nvSpPr>
            <p:spPr>
              <a:xfrm>
                <a:off x="2304" y="480"/>
                <a:ext cx="383" cy="432"/>
              </a:xfrm>
              <a:custGeom>
                <a:pathLst>
                  <a:path extrusionOk="0" h="120000" w="120000">
                    <a:moveTo>
                      <a:pt x="120000" y="120000"/>
                    </a:moveTo>
                    <a:cubicBezTo>
                      <a:pt x="115000" y="103333"/>
                      <a:pt x="110000" y="86666"/>
                      <a:pt x="90000" y="66666"/>
                    </a:cubicBezTo>
                    <a:cubicBezTo>
                      <a:pt x="70000" y="46666"/>
                      <a:pt x="35000" y="23333"/>
                      <a:pt x="0" y="0"/>
                    </a:cubicBezTo>
                  </a:path>
                </a:pathLst>
              </a:custGeom>
              <a:no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6" name="Shape 2906"/>
              <p:cNvSpPr/>
              <p:nvPr/>
            </p:nvSpPr>
            <p:spPr>
              <a:xfrm>
                <a:off x="2352" y="95"/>
                <a:ext cx="479" cy="767"/>
              </a:xfrm>
              <a:custGeom>
                <a:pathLst>
                  <a:path extrusionOk="0" h="120000" w="120000">
                    <a:moveTo>
                      <a:pt x="120000" y="120000"/>
                    </a:moveTo>
                    <a:lnTo>
                      <a:pt x="120000" y="90000"/>
                    </a:lnTo>
                    <a:lnTo>
                      <a:pt x="84000" y="0"/>
                    </a:lnTo>
                    <a:lnTo>
                      <a:pt x="0" y="37500"/>
                    </a:lnTo>
                  </a:path>
                </a:pathLst>
              </a:custGeom>
              <a:no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cxnSp>
            <p:nvCxnSpPr>
              <p:cNvPr id="2907" name="Shape 2907"/>
              <p:cNvCxnSpPr/>
              <p:nvPr/>
            </p:nvCxnSpPr>
            <p:spPr>
              <a:xfrm rot="10800000">
                <a:off x="2640" y="480"/>
                <a:ext cx="144" cy="95"/>
              </a:xfrm>
              <a:prstGeom prst="straightConnector1">
                <a:avLst/>
              </a:prstGeom>
              <a:noFill/>
              <a:ln cap="flat" cmpd="sng" w="12700">
                <a:solidFill>
                  <a:schemeClr val="dk1"/>
                </a:solidFill>
                <a:prstDash val="solid"/>
                <a:round/>
                <a:headEnd len="med" w="med" type="none"/>
                <a:tailEnd len="med" w="med" type="none"/>
              </a:ln>
            </p:spPr>
          </p:cxnSp>
          <p:cxnSp>
            <p:nvCxnSpPr>
              <p:cNvPr id="2908" name="Shape 2908"/>
              <p:cNvCxnSpPr/>
              <p:nvPr/>
            </p:nvCxnSpPr>
            <p:spPr>
              <a:xfrm flipH="1" rot="10800000">
                <a:off x="2784" y="287"/>
                <a:ext cx="95" cy="95"/>
              </a:xfrm>
              <a:prstGeom prst="straightConnector1">
                <a:avLst/>
              </a:prstGeom>
              <a:noFill/>
              <a:ln cap="flat" cmpd="sng" w="12700">
                <a:solidFill>
                  <a:schemeClr val="dk1"/>
                </a:solidFill>
                <a:prstDash val="solid"/>
                <a:round/>
                <a:headEnd len="med" w="med" type="none"/>
                <a:tailEnd len="med" w="med" type="none"/>
              </a:ln>
            </p:spPr>
          </p:cxnSp>
          <p:cxnSp>
            <p:nvCxnSpPr>
              <p:cNvPr id="2909" name="Shape 2909"/>
              <p:cNvCxnSpPr/>
              <p:nvPr/>
            </p:nvCxnSpPr>
            <p:spPr>
              <a:xfrm>
                <a:off x="3263" y="480"/>
                <a:ext cx="144" cy="0"/>
              </a:xfrm>
              <a:prstGeom prst="straightConnector1">
                <a:avLst/>
              </a:prstGeom>
              <a:noFill/>
              <a:ln cap="flat" cmpd="sng" w="12700">
                <a:solidFill>
                  <a:schemeClr val="dk1"/>
                </a:solidFill>
                <a:prstDash val="solid"/>
                <a:round/>
                <a:headEnd len="med" w="med" type="none"/>
                <a:tailEnd len="med" w="med" type="none"/>
              </a:ln>
            </p:spPr>
          </p:cxnSp>
          <p:cxnSp>
            <p:nvCxnSpPr>
              <p:cNvPr id="2910" name="Shape 2910"/>
              <p:cNvCxnSpPr/>
              <p:nvPr/>
            </p:nvCxnSpPr>
            <p:spPr>
              <a:xfrm rot="10800000">
                <a:off x="3408" y="192"/>
                <a:ext cx="47" cy="95"/>
              </a:xfrm>
              <a:prstGeom prst="straightConnector1">
                <a:avLst/>
              </a:prstGeom>
              <a:noFill/>
              <a:ln cap="flat" cmpd="sng" w="12700">
                <a:solidFill>
                  <a:schemeClr val="dk1"/>
                </a:solidFill>
                <a:prstDash val="solid"/>
                <a:round/>
                <a:headEnd len="med" w="med" type="none"/>
                <a:tailEnd len="med" w="med" type="none"/>
              </a:ln>
            </p:spPr>
          </p:cxnSp>
          <p:cxnSp>
            <p:nvCxnSpPr>
              <p:cNvPr id="2911" name="Shape 2911"/>
              <p:cNvCxnSpPr/>
              <p:nvPr/>
            </p:nvCxnSpPr>
            <p:spPr>
              <a:xfrm rot="10800000">
                <a:off x="2400" y="191"/>
                <a:ext cx="144" cy="0"/>
              </a:xfrm>
              <a:prstGeom prst="straightConnector1">
                <a:avLst/>
              </a:prstGeom>
              <a:noFill/>
              <a:ln cap="flat" cmpd="sng" w="12700">
                <a:solidFill>
                  <a:schemeClr val="dk1"/>
                </a:solidFill>
                <a:prstDash val="solid"/>
                <a:round/>
                <a:headEnd len="med" w="med" type="none"/>
                <a:tailEnd len="med" w="med" type="none"/>
              </a:ln>
            </p:spPr>
          </p:cxnSp>
          <p:cxnSp>
            <p:nvCxnSpPr>
              <p:cNvPr id="2912" name="Shape 2912"/>
              <p:cNvCxnSpPr/>
              <p:nvPr/>
            </p:nvCxnSpPr>
            <p:spPr>
              <a:xfrm rot="10800000">
                <a:off x="2496" y="767"/>
                <a:ext cx="95" cy="0"/>
              </a:xfrm>
              <a:prstGeom prst="straightConnector1">
                <a:avLst/>
              </a:prstGeom>
              <a:noFill/>
              <a:ln cap="flat" cmpd="sng" w="12700">
                <a:solidFill>
                  <a:schemeClr val="dk1"/>
                </a:solidFill>
                <a:prstDash val="solid"/>
                <a:round/>
                <a:headEnd len="med" w="med" type="none"/>
                <a:tailEnd len="med" w="med" type="none"/>
              </a:ln>
            </p:spPr>
          </p:cxnSp>
          <p:cxnSp>
            <p:nvCxnSpPr>
              <p:cNvPr id="2913" name="Shape 2913"/>
              <p:cNvCxnSpPr/>
              <p:nvPr/>
            </p:nvCxnSpPr>
            <p:spPr>
              <a:xfrm flipH="1" rot="10800000">
                <a:off x="2447" y="432"/>
                <a:ext cx="47" cy="144"/>
              </a:xfrm>
              <a:prstGeom prst="straightConnector1">
                <a:avLst/>
              </a:prstGeom>
              <a:noFill/>
              <a:ln cap="flat" cmpd="sng" w="12700">
                <a:solidFill>
                  <a:schemeClr val="dk1"/>
                </a:solidFill>
                <a:prstDash val="solid"/>
                <a:round/>
                <a:headEnd len="med" w="med" type="none"/>
                <a:tailEnd len="med" w="med" type="none"/>
              </a:ln>
            </p:spPr>
          </p:cxnSp>
          <p:cxnSp>
            <p:nvCxnSpPr>
              <p:cNvPr id="2914" name="Shape 2914"/>
              <p:cNvCxnSpPr/>
              <p:nvPr/>
            </p:nvCxnSpPr>
            <p:spPr>
              <a:xfrm flipH="1">
                <a:off x="2351" y="623"/>
                <a:ext cx="144" cy="95"/>
              </a:xfrm>
              <a:prstGeom prst="straightConnector1">
                <a:avLst/>
              </a:prstGeom>
              <a:noFill/>
              <a:ln cap="flat" cmpd="sng" w="12700">
                <a:solidFill>
                  <a:schemeClr val="dk1"/>
                </a:solidFill>
                <a:prstDash val="solid"/>
                <a:round/>
                <a:headEnd len="med" w="med" type="none"/>
                <a:tailEnd len="med" w="med" type="none"/>
              </a:ln>
            </p:spPr>
          </p:cxnSp>
        </p:grpSp>
        <p:cxnSp>
          <p:nvCxnSpPr>
            <p:cNvPr id="2915" name="Shape 2915"/>
            <p:cNvCxnSpPr/>
            <p:nvPr/>
          </p:nvCxnSpPr>
          <p:spPr>
            <a:xfrm rot="10800000">
              <a:off x="1655" y="1129"/>
              <a:ext cx="0" cy="107"/>
            </a:xfrm>
            <a:prstGeom prst="straightConnector1">
              <a:avLst/>
            </a:prstGeom>
            <a:noFill/>
            <a:ln cap="flat" cmpd="sng" w="9525">
              <a:solidFill>
                <a:schemeClr val="dk1"/>
              </a:solidFill>
              <a:prstDash val="solid"/>
              <a:round/>
              <a:headEnd len="med" w="med" type="none"/>
              <a:tailEnd len="med" w="med" type="none"/>
            </a:ln>
          </p:spPr>
        </p:cxnSp>
        <p:cxnSp>
          <p:nvCxnSpPr>
            <p:cNvPr id="2916" name="Shape 2916"/>
            <p:cNvCxnSpPr/>
            <p:nvPr/>
          </p:nvCxnSpPr>
          <p:spPr>
            <a:xfrm flipH="1" rot="10800000">
              <a:off x="1737" y="1210"/>
              <a:ext cx="138" cy="54"/>
            </a:xfrm>
            <a:prstGeom prst="straightConnector1">
              <a:avLst/>
            </a:prstGeom>
            <a:noFill/>
            <a:ln cap="flat" cmpd="sng" w="9525">
              <a:solidFill>
                <a:schemeClr val="dk1"/>
              </a:solidFill>
              <a:prstDash val="solid"/>
              <a:round/>
              <a:headEnd len="med" w="med" type="none"/>
              <a:tailEnd len="med" w="med" type="none"/>
            </a:ln>
          </p:spPr>
        </p:cxnSp>
      </p:grpSp>
      <p:grpSp>
        <p:nvGrpSpPr>
          <p:cNvPr id="2917" name="Shape 2917"/>
          <p:cNvGrpSpPr/>
          <p:nvPr/>
        </p:nvGrpSpPr>
        <p:grpSpPr>
          <a:xfrm>
            <a:off x="6553200" y="486923"/>
            <a:ext cx="1869902" cy="2506490"/>
            <a:chOff x="2063" y="1079"/>
            <a:chExt cx="1630" cy="2184"/>
          </a:xfrm>
        </p:grpSpPr>
        <p:sp>
          <p:nvSpPr>
            <p:cNvPr id="2918" name="Shape 2918"/>
            <p:cNvSpPr/>
            <p:nvPr/>
          </p:nvSpPr>
          <p:spPr>
            <a:xfrm>
              <a:off x="2352" y="1895"/>
              <a:ext cx="1112" cy="648"/>
            </a:xfrm>
            <a:custGeom>
              <a:pathLst>
                <a:path extrusionOk="0" h="120000" w="120000">
                  <a:moveTo>
                    <a:pt x="7769" y="43703"/>
                  </a:moveTo>
                  <a:cubicBezTo>
                    <a:pt x="12517" y="32777"/>
                    <a:pt x="23741" y="19814"/>
                    <a:pt x="31079" y="13333"/>
                  </a:cubicBezTo>
                  <a:cubicBezTo>
                    <a:pt x="38417" y="6851"/>
                    <a:pt x="43165" y="5925"/>
                    <a:pt x="51798" y="4444"/>
                  </a:cubicBezTo>
                  <a:cubicBezTo>
                    <a:pt x="60431" y="2962"/>
                    <a:pt x="74244" y="0"/>
                    <a:pt x="82877" y="4444"/>
                  </a:cubicBezTo>
                  <a:cubicBezTo>
                    <a:pt x="91510" y="8888"/>
                    <a:pt x="97553" y="19259"/>
                    <a:pt x="103597" y="31111"/>
                  </a:cubicBezTo>
                  <a:cubicBezTo>
                    <a:pt x="109640" y="42962"/>
                    <a:pt x="120000" y="62222"/>
                    <a:pt x="119136" y="75555"/>
                  </a:cubicBezTo>
                  <a:cubicBezTo>
                    <a:pt x="118273" y="88888"/>
                    <a:pt x="109640" y="103703"/>
                    <a:pt x="98417" y="111111"/>
                  </a:cubicBezTo>
                  <a:cubicBezTo>
                    <a:pt x="87194" y="118518"/>
                    <a:pt x="63884" y="120000"/>
                    <a:pt x="51798" y="120000"/>
                  </a:cubicBezTo>
                  <a:cubicBezTo>
                    <a:pt x="39712" y="120000"/>
                    <a:pt x="32805" y="115555"/>
                    <a:pt x="25899" y="111111"/>
                  </a:cubicBezTo>
                  <a:cubicBezTo>
                    <a:pt x="18992" y="106666"/>
                    <a:pt x="14568" y="100555"/>
                    <a:pt x="10359" y="93333"/>
                  </a:cubicBezTo>
                  <a:cubicBezTo>
                    <a:pt x="6151" y="86111"/>
                    <a:pt x="863" y="75925"/>
                    <a:pt x="431" y="67592"/>
                  </a:cubicBezTo>
                  <a:cubicBezTo>
                    <a:pt x="0" y="59259"/>
                    <a:pt x="6258" y="48703"/>
                    <a:pt x="7769" y="43703"/>
                  </a:cubicBezTo>
                  <a:close/>
                </a:path>
              </a:pathLst>
            </a:custGeom>
            <a:gradFill>
              <a:gsLst>
                <a:gs pos="0">
                  <a:srgbClr val="CCFFFF"/>
                </a:gs>
                <a:gs pos="100000">
                  <a:schemeClr val="lt1"/>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9" name="Shape 2919"/>
            <p:cNvSpPr/>
            <p:nvPr/>
          </p:nvSpPr>
          <p:spPr>
            <a:xfrm>
              <a:off x="2443" y="1770"/>
              <a:ext cx="967" cy="971"/>
            </a:xfrm>
            <a:custGeom>
              <a:pathLst>
                <a:path extrusionOk="0" h="120000" w="120000">
                  <a:moveTo>
                    <a:pt x="59532" y="740"/>
                  </a:moveTo>
                  <a:cubicBezTo>
                    <a:pt x="52982" y="1481"/>
                    <a:pt x="43859" y="12486"/>
                    <a:pt x="38362" y="19894"/>
                  </a:cubicBezTo>
                  <a:cubicBezTo>
                    <a:pt x="32865" y="27301"/>
                    <a:pt x="32514" y="35767"/>
                    <a:pt x="26315" y="45291"/>
                  </a:cubicBezTo>
                  <a:cubicBezTo>
                    <a:pt x="20116" y="54814"/>
                    <a:pt x="2339" y="66349"/>
                    <a:pt x="1169" y="77142"/>
                  </a:cubicBezTo>
                  <a:cubicBezTo>
                    <a:pt x="0" y="87936"/>
                    <a:pt x="10058" y="102857"/>
                    <a:pt x="19298" y="109947"/>
                  </a:cubicBezTo>
                  <a:cubicBezTo>
                    <a:pt x="28538" y="117037"/>
                    <a:pt x="43859" y="119788"/>
                    <a:pt x="56491" y="119894"/>
                  </a:cubicBezTo>
                  <a:cubicBezTo>
                    <a:pt x="69122" y="120000"/>
                    <a:pt x="84678" y="117142"/>
                    <a:pt x="95204" y="110476"/>
                  </a:cubicBezTo>
                  <a:cubicBezTo>
                    <a:pt x="105730" y="103809"/>
                    <a:pt x="120000" y="90793"/>
                    <a:pt x="119766" y="79894"/>
                  </a:cubicBezTo>
                  <a:cubicBezTo>
                    <a:pt x="119532" y="68994"/>
                    <a:pt x="100701" y="56084"/>
                    <a:pt x="93684" y="45291"/>
                  </a:cubicBezTo>
                  <a:cubicBezTo>
                    <a:pt x="86666" y="34497"/>
                    <a:pt x="83274" y="22751"/>
                    <a:pt x="77543" y="15343"/>
                  </a:cubicBezTo>
                  <a:cubicBezTo>
                    <a:pt x="71812" y="7936"/>
                    <a:pt x="66081" y="0"/>
                    <a:pt x="59532" y="740"/>
                  </a:cubicBezTo>
                  <a:close/>
                </a:path>
              </a:pathLst>
            </a:custGeom>
            <a:gradFill>
              <a:gsLst>
                <a:gs pos="0">
                  <a:schemeClr val="lt1"/>
                </a:gs>
                <a:gs pos="100000">
                  <a:srgbClr val="DDDDDD"/>
                </a:gs>
              </a:gsLst>
              <a:path path="circle">
                <a:fillToRect b="50%" l="50%" r="50%" t="50%"/>
              </a:path>
              <a:tileRect/>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0" name="Shape 2920"/>
            <p:cNvSpPr/>
            <p:nvPr/>
          </p:nvSpPr>
          <p:spPr>
            <a:xfrm>
              <a:off x="2063" y="3140"/>
              <a:ext cx="1630" cy="122"/>
            </a:xfrm>
            <a:prstGeom prst="ellipse">
              <a:avLst/>
            </a:prstGeom>
            <a:solidFill>
              <a:schemeClr val="lt2"/>
            </a:soli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921" name="Shape 2921"/>
            <p:cNvSpPr/>
            <p:nvPr/>
          </p:nvSpPr>
          <p:spPr>
            <a:xfrm rot="-353181">
              <a:off x="2629" y="1104"/>
              <a:ext cx="505" cy="362"/>
            </a:xfrm>
            <a:custGeom>
              <a:pathLst>
                <a:path extrusionOk="0" h="120000" w="120000">
                  <a:moveTo>
                    <a:pt x="36705" y="116335"/>
                  </a:moveTo>
                  <a:cubicBezTo>
                    <a:pt x="29445" y="118167"/>
                    <a:pt x="29445" y="120000"/>
                    <a:pt x="25815" y="116335"/>
                  </a:cubicBezTo>
                  <a:cubicBezTo>
                    <a:pt x="22386" y="112671"/>
                    <a:pt x="18756" y="101450"/>
                    <a:pt x="15126" y="94122"/>
                  </a:cubicBezTo>
                  <a:cubicBezTo>
                    <a:pt x="11495" y="86793"/>
                    <a:pt x="6252" y="81068"/>
                    <a:pt x="4436" y="71908"/>
                  </a:cubicBezTo>
                  <a:cubicBezTo>
                    <a:pt x="2621" y="62748"/>
                    <a:pt x="0" y="49694"/>
                    <a:pt x="4436" y="38702"/>
                  </a:cubicBezTo>
                  <a:cubicBezTo>
                    <a:pt x="8873" y="27709"/>
                    <a:pt x="27428" y="5038"/>
                    <a:pt x="31260" y="5725"/>
                  </a:cubicBezTo>
                  <a:cubicBezTo>
                    <a:pt x="35092" y="6412"/>
                    <a:pt x="27025" y="33664"/>
                    <a:pt x="27831" y="43053"/>
                  </a:cubicBezTo>
                  <a:cubicBezTo>
                    <a:pt x="28638" y="52442"/>
                    <a:pt x="32672" y="65954"/>
                    <a:pt x="36504" y="62748"/>
                  </a:cubicBezTo>
                  <a:cubicBezTo>
                    <a:pt x="40336" y="59541"/>
                    <a:pt x="44974" y="33435"/>
                    <a:pt x="50420" y="23358"/>
                  </a:cubicBezTo>
                  <a:cubicBezTo>
                    <a:pt x="55865" y="13282"/>
                    <a:pt x="61512" y="3664"/>
                    <a:pt x="69579" y="1832"/>
                  </a:cubicBezTo>
                  <a:cubicBezTo>
                    <a:pt x="77647" y="0"/>
                    <a:pt x="97411" y="7328"/>
                    <a:pt x="99025" y="11679"/>
                  </a:cubicBezTo>
                  <a:cubicBezTo>
                    <a:pt x="100638" y="16030"/>
                    <a:pt x="84705" y="21068"/>
                    <a:pt x="79663" y="27480"/>
                  </a:cubicBezTo>
                  <a:cubicBezTo>
                    <a:pt x="74621" y="33893"/>
                    <a:pt x="70588" y="42366"/>
                    <a:pt x="68773" y="49694"/>
                  </a:cubicBezTo>
                  <a:cubicBezTo>
                    <a:pt x="67159" y="57022"/>
                    <a:pt x="64134" y="73740"/>
                    <a:pt x="68773" y="71908"/>
                  </a:cubicBezTo>
                  <a:cubicBezTo>
                    <a:pt x="73411" y="70076"/>
                    <a:pt x="88739" y="42366"/>
                    <a:pt x="97210" y="39160"/>
                  </a:cubicBezTo>
                  <a:cubicBezTo>
                    <a:pt x="105680" y="35954"/>
                    <a:pt x="120000" y="48091"/>
                    <a:pt x="119798" y="52900"/>
                  </a:cubicBezTo>
                  <a:cubicBezTo>
                    <a:pt x="119596" y="57709"/>
                    <a:pt x="100436" y="61832"/>
                    <a:pt x="95596" y="68702"/>
                  </a:cubicBezTo>
                  <a:cubicBezTo>
                    <a:pt x="90756" y="75572"/>
                    <a:pt x="94789" y="88167"/>
                    <a:pt x="90352" y="94122"/>
                  </a:cubicBezTo>
                  <a:cubicBezTo>
                    <a:pt x="85915" y="100076"/>
                    <a:pt x="77848" y="101450"/>
                    <a:pt x="68773" y="105114"/>
                  </a:cubicBezTo>
                  <a:cubicBezTo>
                    <a:pt x="59899" y="109007"/>
                    <a:pt x="43764" y="114503"/>
                    <a:pt x="36705" y="116335"/>
                  </a:cubicBezTo>
                  <a:close/>
                </a:path>
              </a:pathLst>
            </a:custGeom>
            <a:gradFill>
              <a:gsLst>
                <a:gs pos="0">
                  <a:srgbClr val="CC0000"/>
                </a:gs>
                <a:gs pos="100000">
                  <a:srgbClr val="FF3300"/>
                </a:gs>
              </a:gsLst>
              <a:lin ang="540000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2" name="Shape 2922"/>
            <p:cNvSpPr/>
            <p:nvPr/>
          </p:nvSpPr>
          <p:spPr>
            <a:xfrm rot="-353181">
              <a:off x="2577" y="1389"/>
              <a:ext cx="641" cy="509"/>
            </a:xfrm>
            <a:custGeom>
              <a:pathLst>
                <a:path extrusionOk="0" h="120000" w="120000">
                  <a:moveTo>
                    <a:pt x="45596" y="0"/>
                  </a:moveTo>
                  <a:cubicBezTo>
                    <a:pt x="36229" y="0"/>
                    <a:pt x="29867" y="7582"/>
                    <a:pt x="22798" y="15494"/>
                  </a:cubicBezTo>
                  <a:cubicBezTo>
                    <a:pt x="15729" y="23406"/>
                    <a:pt x="6362" y="38241"/>
                    <a:pt x="3181" y="47472"/>
                  </a:cubicBezTo>
                  <a:cubicBezTo>
                    <a:pt x="0" y="56703"/>
                    <a:pt x="353" y="63296"/>
                    <a:pt x="3181" y="71208"/>
                  </a:cubicBezTo>
                  <a:cubicBezTo>
                    <a:pt x="6008" y="79120"/>
                    <a:pt x="11664" y="87032"/>
                    <a:pt x="20147" y="94945"/>
                  </a:cubicBezTo>
                  <a:cubicBezTo>
                    <a:pt x="28630" y="102857"/>
                    <a:pt x="41354" y="117362"/>
                    <a:pt x="54079" y="118681"/>
                  </a:cubicBezTo>
                  <a:cubicBezTo>
                    <a:pt x="66804" y="120000"/>
                    <a:pt x="85714" y="109615"/>
                    <a:pt x="96494" y="102857"/>
                  </a:cubicBezTo>
                  <a:cubicBezTo>
                    <a:pt x="107275" y="96098"/>
                    <a:pt x="117172" y="88681"/>
                    <a:pt x="118586" y="77802"/>
                  </a:cubicBezTo>
                  <a:cubicBezTo>
                    <a:pt x="120000" y="66923"/>
                    <a:pt x="111693" y="49945"/>
                    <a:pt x="104801" y="38076"/>
                  </a:cubicBezTo>
                  <a:cubicBezTo>
                    <a:pt x="97908" y="26208"/>
                    <a:pt x="87481" y="13186"/>
                    <a:pt x="77584" y="6923"/>
                  </a:cubicBezTo>
                  <a:cubicBezTo>
                    <a:pt x="67687" y="659"/>
                    <a:pt x="52312" y="1483"/>
                    <a:pt x="45596" y="0"/>
                  </a:cubicBezTo>
                  <a:close/>
                </a:path>
              </a:pathLst>
            </a:custGeom>
            <a:solidFill>
              <a:srgbClr val="EAEAEA"/>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3" name="Shape 2923"/>
            <p:cNvSpPr/>
            <p:nvPr/>
          </p:nvSpPr>
          <p:spPr>
            <a:xfrm rot="-353181">
              <a:off x="2673" y="1567"/>
              <a:ext cx="585" cy="754"/>
            </a:xfrm>
            <a:custGeom>
              <a:pathLst>
                <a:path extrusionOk="0" h="120000" w="120000">
                  <a:moveTo>
                    <a:pt x="59130" y="1212"/>
                  </a:moveTo>
                  <a:cubicBezTo>
                    <a:pt x="53391" y="0"/>
                    <a:pt x="45217" y="2093"/>
                    <a:pt x="41217" y="4077"/>
                  </a:cubicBezTo>
                  <a:cubicBezTo>
                    <a:pt x="37217" y="6060"/>
                    <a:pt x="37043" y="10468"/>
                    <a:pt x="34782" y="13223"/>
                  </a:cubicBezTo>
                  <a:cubicBezTo>
                    <a:pt x="32521" y="15977"/>
                    <a:pt x="32521" y="18292"/>
                    <a:pt x="27304" y="20716"/>
                  </a:cubicBezTo>
                  <a:cubicBezTo>
                    <a:pt x="22086" y="23140"/>
                    <a:pt x="7826" y="24462"/>
                    <a:pt x="3826" y="27878"/>
                  </a:cubicBezTo>
                  <a:cubicBezTo>
                    <a:pt x="0" y="31294"/>
                    <a:pt x="1565" y="36033"/>
                    <a:pt x="3826" y="40991"/>
                  </a:cubicBezTo>
                  <a:cubicBezTo>
                    <a:pt x="6086" y="45950"/>
                    <a:pt x="12173" y="50468"/>
                    <a:pt x="17391" y="58071"/>
                  </a:cubicBezTo>
                  <a:cubicBezTo>
                    <a:pt x="22608" y="65674"/>
                    <a:pt x="28521" y="76914"/>
                    <a:pt x="35304" y="86391"/>
                  </a:cubicBezTo>
                  <a:cubicBezTo>
                    <a:pt x="42086" y="95867"/>
                    <a:pt x="52173" y="110523"/>
                    <a:pt x="58608" y="115261"/>
                  </a:cubicBezTo>
                  <a:cubicBezTo>
                    <a:pt x="65043" y="120000"/>
                    <a:pt x="68347" y="119449"/>
                    <a:pt x="73913" y="114600"/>
                  </a:cubicBezTo>
                  <a:cubicBezTo>
                    <a:pt x="79478" y="109752"/>
                    <a:pt x="84869" y="98732"/>
                    <a:pt x="92000" y="86391"/>
                  </a:cubicBezTo>
                  <a:cubicBezTo>
                    <a:pt x="99130" y="74049"/>
                    <a:pt x="113043" y="50688"/>
                    <a:pt x="116521" y="40440"/>
                  </a:cubicBezTo>
                  <a:cubicBezTo>
                    <a:pt x="120000" y="30192"/>
                    <a:pt x="116521" y="28870"/>
                    <a:pt x="112521" y="24903"/>
                  </a:cubicBezTo>
                  <a:cubicBezTo>
                    <a:pt x="108347" y="20936"/>
                    <a:pt x="97565" y="18732"/>
                    <a:pt x="91478" y="16528"/>
                  </a:cubicBezTo>
                  <a:cubicBezTo>
                    <a:pt x="85391" y="14325"/>
                    <a:pt x="81043" y="14104"/>
                    <a:pt x="75652" y="11570"/>
                  </a:cubicBezTo>
                  <a:cubicBezTo>
                    <a:pt x="70260" y="9035"/>
                    <a:pt x="64000" y="1432"/>
                    <a:pt x="59130" y="1212"/>
                  </a:cubicBezTo>
                  <a:close/>
                </a:path>
              </a:pathLst>
            </a:custGeom>
            <a:gradFill>
              <a:gsLst>
                <a:gs pos="0">
                  <a:srgbClr val="FF9900"/>
                </a:gs>
                <a:gs pos="50000">
                  <a:srgbClr val="FFCC00"/>
                </a:gs>
                <a:gs pos="100000">
                  <a:srgbClr val="FF9900"/>
                </a:gs>
              </a:gsLst>
              <a:lin ang="0" scaled="0"/>
            </a:gra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4" name="Shape 2924"/>
            <p:cNvSpPr/>
            <p:nvPr/>
          </p:nvSpPr>
          <p:spPr>
            <a:xfrm rot="-353181">
              <a:off x="2361" y="1516"/>
              <a:ext cx="1068" cy="254"/>
            </a:xfrm>
            <a:custGeom>
              <a:pathLst>
                <a:path extrusionOk="0" h="120000" w="120000">
                  <a:moveTo>
                    <a:pt x="5936" y="18461"/>
                  </a:moveTo>
                  <a:cubicBezTo>
                    <a:pt x="11872" y="13186"/>
                    <a:pt x="30530" y="5274"/>
                    <a:pt x="41554" y="2637"/>
                  </a:cubicBezTo>
                  <a:cubicBezTo>
                    <a:pt x="52579" y="0"/>
                    <a:pt x="60212" y="0"/>
                    <a:pt x="72084" y="2637"/>
                  </a:cubicBezTo>
                  <a:cubicBezTo>
                    <a:pt x="83957" y="5274"/>
                    <a:pt x="105583" y="10549"/>
                    <a:pt x="112791" y="18461"/>
                  </a:cubicBezTo>
                  <a:cubicBezTo>
                    <a:pt x="120000" y="26373"/>
                    <a:pt x="115865" y="38901"/>
                    <a:pt x="115547" y="49780"/>
                  </a:cubicBezTo>
                  <a:cubicBezTo>
                    <a:pt x="115229" y="60659"/>
                    <a:pt x="113109" y="73186"/>
                    <a:pt x="110989" y="83736"/>
                  </a:cubicBezTo>
                  <a:cubicBezTo>
                    <a:pt x="108869" y="94285"/>
                    <a:pt x="107279" y="108131"/>
                    <a:pt x="102614" y="113406"/>
                  </a:cubicBezTo>
                  <a:cubicBezTo>
                    <a:pt x="97950" y="118681"/>
                    <a:pt x="87773" y="120000"/>
                    <a:pt x="82685" y="114725"/>
                  </a:cubicBezTo>
                  <a:cubicBezTo>
                    <a:pt x="77597" y="109450"/>
                    <a:pt x="74734" y="92637"/>
                    <a:pt x="72084" y="81758"/>
                  </a:cubicBezTo>
                  <a:cubicBezTo>
                    <a:pt x="69434" y="70879"/>
                    <a:pt x="68692" y="58021"/>
                    <a:pt x="66996" y="50109"/>
                  </a:cubicBezTo>
                  <a:cubicBezTo>
                    <a:pt x="65300" y="42197"/>
                    <a:pt x="63604" y="34285"/>
                    <a:pt x="61908" y="34285"/>
                  </a:cubicBezTo>
                  <a:cubicBezTo>
                    <a:pt x="60212" y="34285"/>
                    <a:pt x="58515" y="42197"/>
                    <a:pt x="56819" y="50109"/>
                  </a:cubicBezTo>
                  <a:cubicBezTo>
                    <a:pt x="55123" y="58021"/>
                    <a:pt x="55123" y="71208"/>
                    <a:pt x="51731" y="81758"/>
                  </a:cubicBezTo>
                  <a:cubicBezTo>
                    <a:pt x="48339" y="92307"/>
                    <a:pt x="42402" y="108131"/>
                    <a:pt x="36466" y="113406"/>
                  </a:cubicBezTo>
                  <a:cubicBezTo>
                    <a:pt x="30530" y="118681"/>
                    <a:pt x="20353" y="118681"/>
                    <a:pt x="16113" y="113406"/>
                  </a:cubicBezTo>
                  <a:cubicBezTo>
                    <a:pt x="11872" y="108131"/>
                    <a:pt x="12720" y="94945"/>
                    <a:pt x="11024" y="81758"/>
                  </a:cubicBezTo>
                  <a:cubicBezTo>
                    <a:pt x="9328" y="68571"/>
                    <a:pt x="6784" y="44835"/>
                    <a:pt x="5936" y="34285"/>
                  </a:cubicBezTo>
                  <a:cubicBezTo>
                    <a:pt x="5088" y="23736"/>
                    <a:pt x="0" y="23736"/>
                    <a:pt x="5936" y="18461"/>
                  </a:cubicBezTo>
                  <a:close/>
                </a:path>
              </a:pathLst>
            </a:custGeom>
            <a:solidFill>
              <a:srgbClr val="00FF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5" name="Shape 2925"/>
            <p:cNvSpPr/>
            <p:nvPr/>
          </p:nvSpPr>
          <p:spPr>
            <a:xfrm rot="-353181">
              <a:off x="2463" y="1601"/>
              <a:ext cx="322" cy="142"/>
            </a:xfrm>
            <a:custGeom>
              <a:pathLst>
                <a:path extrusionOk="0" h="120000" w="120000">
                  <a:moveTo>
                    <a:pt x="37192" y="11707"/>
                  </a:moveTo>
                  <a:cubicBezTo>
                    <a:pt x="23508" y="14634"/>
                    <a:pt x="7719" y="7024"/>
                    <a:pt x="3859" y="16975"/>
                  </a:cubicBezTo>
                  <a:cubicBezTo>
                    <a:pt x="0" y="26926"/>
                    <a:pt x="7719" y="56195"/>
                    <a:pt x="12982" y="72000"/>
                  </a:cubicBezTo>
                  <a:cubicBezTo>
                    <a:pt x="18245" y="87804"/>
                    <a:pt x="23157" y="105951"/>
                    <a:pt x="35438" y="112975"/>
                  </a:cubicBezTo>
                  <a:cubicBezTo>
                    <a:pt x="47719" y="120000"/>
                    <a:pt x="72631" y="120000"/>
                    <a:pt x="85964" y="112975"/>
                  </a:cubicBezTo>
                  <a:cubicBezTo>
                    <a:pt x="99298" y="105951"/>
                    <a:pt x="110877" y="88975"/>
                    <a:pt x="115438" y="72000"/>
                  </a:cubicBezTo>
                  <a:cubicBezTo>
                    <a:pt x="120000" y="55024"/>
                    <a:pt x="117543" y="23414"/>
                    <a:pt x="112631" y="11707"/>
                  </a:cubicBezTo>
                  <a:cubicBezTo>
                    <a:pt x="107719" y="0"/>
                    <a:pt x="98596" y="585"/>
                    <a:pt x="85964" y="585"/>
                  </a:cubicBezTo>
                  <a:cubicBezTo>
                    <a:pt x="73333" y="585"/>
                    <a:pt x="50877" y="8780"/>
                    <a:pt x="37192" y="11707"/>
                  </a:cubicBezTo>
                  <a:close/>
                </a:path>
              </a:pathLst>
            </a:custGeom>
            <a:solidFill>
              <a:srgbClr val="0033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6" name="Shape 2926"/>
            <p:cNvSpPr/>
            <p:nvPr/>
          </p:nvSpPr>
          <p:spPr>
            <a:xfrm rot="-353181">
              <a:off x="3011" y="1537"/>
              <a:ext cx="312" cy="159"/>
            </a:xfrm>
            <a:custGeom>
              <a:pathLst>
                <a:path extrusionOk="0" h="120000" w="120000">
                  <a:moveTo>
                    <a:pt x="82181" y="7304"/>
                  </a:moveTo>
                  <a:cubicBezTo>
                    <a:pt x="94181" y="10434"/>
                    <a:pt x="112000" y="15652"/>
                    <a:pt x="116000" y="27130"/>
                  </a:cubicBezTo>
                  <a:cubicBezTo>
                    <a:pt x="120000" y="38608"/>
                    <a:pt x="112000" y="62086"/>
                    <a:pt x="106545" y="76173"/>
                  </a:cubicBezTo>
                  <a:cubicBezTo>
                    <a:pt x="101090" y="90260"/>
                    <a:pt x="96000" y="106434"/>
                    <a:pt x="83272" y="112695"/>
                  </a:cubicBezTo>
                  <a:cubicBezTo>
                    <a:pt x="70545" y="118956"/>
                    <a:pt x="42181" y="120000"/>
                    <a:pt x="30909" y="112695"/>
                  </a:cubicBezTo>
                  <a:cubicBezTo>
                    <a:pt x="19636" y="105391"/>
                    <a:pt x="21090" y="85043"/>
                    <a:pt x="16363" y="69913"/>
                  </a:cubicBezTo>
                  <a:cubicBezTo>
                    <a:pt x="11636" y="54782"/>
                    <a:pt x="0" y="33391"/>
                    <a:pt x="3272" y="22434"/>
                  </a:cubicBezTo>
                  <a:cubicBezTo>
                    <a:pt x="6545" y="11478"/>
                    <a:pt x="22181" y="5217"/>
                    <a:pt x="35272" y="2608"/>
                  </a:cubicBezTo>
                  <a:cubicBezTo>
                    <a:pt x="48363" y="0"/>
                    <a:pt x="72363" y="6260"/>
                    <a:pt x="82181" y="7304"/>
                  </a:cubicBezTo>
                  <a:close/>
                </a:path>
              </a:pathLst>
            </a:custGeom>
            <a:solidFill>
              <a:srgbClr val="0033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7" name="Shape 2927"/>
            <p:cNvSpPr/>
            <p:nvPr/>
          </p:nvSpPr>
          <p:spPr>
            <a:xfrm>
              <a:off x="2245" y="2632"/>
              <a:ext cx="763" cy="548"/>
            </a:xfrm>
            <a:custGeom>
              <a:pathLst>
                <a:path extrusionOk="0" h="120000" w="120000">
                  <a:moveTo>
                    <a:pt x="69189" y="2358"/>
                  </a:moveTo>
                  <a:cubicBezTo>
                    <a:pt x="63011" y="4717"/>
                    <a:pt x="55598" y="14152"/>
                    <a:pt x="46949" y="23587"/>
                  </a:cubicBezTo>
                  <a:cubicBezTo>
                    <a:pt x="38301" y="33022"/>
                    <a:pt x="17297" y="48353"/>
                    <a:pt x="17297" y="58968"/>
                  </a:cubicBezTo>
                  <a:cubicBezTo>
                    <a:pt x="17297" y="69582"/>
                    <a:pt x="37065" y="81375"/>
                    <a:pt x="46949" y="87272"/>
                  </a:cubicBezTo>
                  <a:cubicBezTo>
                    <a:pt x="56833" y="93169"/>
                    <a:pt x="73822" y="92432"/>
                    <a:pt x="76602" y="94348"/>
                  </a:cubicBezTo>
                  <a:cubicBezTo>
                    <a:pt x="79382" y="96265"/>
                    <a:pt x="69652" y="97297"/>
                    <a:pt x="63474" y="98476"/>
                  </a:cubicBezTo>
                  <a:cubicBezTo>
                    <a:pt x="57297" y="99656"/>
                    <a:pt x="49729" y="99803"/>
                    <a:pt x="39536" y="101425"/>
                  </a:cubicBezTo>
                  <a:cubicBezTo>
                    <a:pt x="29343" y="103046"/>
                    <a:pt x="4942" y="105700"/>
                    <a:pt x="2471" y="108501"/>
                  </a:cubicBezTo>
                  <a:cubicBezTo>
                    <a:pt x="0" y="111302"/>
                    <a:pt x="10193" y="117346"/>
                    <a:pt x="25019" y="118673"/>
                  </a:cubicBezTo>
                  <a:cubicBezTo>
                    <a:pt x="39845" y="120000"/>
                    <a:pt x="75675" y="118525"/>
                    <a:pt x="91428" y="116167"/>
                  </a:cubicBezTo>
                  <a:cubicBezTo>
                    <a:pt x="107181" y="113808"/>
                    <a:pt x="118764" y="109385"/>
                    <a:pt x="119382" y="104815"/>
                  </a:cubicBezTo>
                  <a:cubicBezTo>
                    <a:pt x="119999" y="100245"/>
                    <a:pt x="103783" y="92432"/>
                    <a:pt x="95444" y="88304"/>
                  </a:cubicBezTo>
                  <a:cubicBezTo>
                    <a:pt x="87104" y="84176"/>
                    <a:pt x="77220" y="82702"/>
                    <a:pt x="69189" y="80196"/>
                  </a:cubicBezTo>
                  <a:cubicBezTo>
                    <a:pt x="61158" y="77690"/>
                    <a:pt x="51891" y="76658"/>
                    <a:pt x="46949" y="73120"/>
                  </a:cubicBezTo>
                  <a:cubicBezTo>
                    <a:pt x="42007" y="69582"/>
                    <a:pt x="38301" y="64864"/>
                    <a:pt x="39536" y="58968"/>
                  </a:cubicBezTo>
                  <a:cubicBezTo>
                    <a:pt x="40772" y="53071"/>
                    <a:pt x="46949" y="45995"/>
                    <a:pt x="54362" y="37739"/>
                  </a:cubicBezTo>
                  <a:cubicBezTo>
                    <a:pt x="61776" y="29484"/>
                    <a:pt x="81544" y="15331"/>
                    <a:pt x="84015" y="9434"/>
                  </a:cubicBezTo>
                  <a:cubicBezTo>
                    <a:pt x="86486" y="3538"/>
                    <a:pt x="75366" y="0"/>
                    <a:pt x="69189" y="2358"/>
                  </a:cubicBezTo>
                  <a:close/>
                </a:path>
              </a:pathLst>
            </a:custGeom>
            <a:solidFill>
              <a:srgbClr val="FF99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28" name="Shape 2928"/>
            <p:cNvSpPr/>
            <p:nvPr/>
          </p:nvSpPr>
          <p:spPr>
            <a:xfrm flipH="1">
              <a:off x="2795" y="2646"/>
              <a:ext cx="763" cy="548"/>
            </a:xfrm>
            <a:custGeom>
              <a:pathLst>
                <a:path extrusionOk="0" h="120000" w="120000">
                  <a:moveTo>
                    <a:pt x="69189" y="2358"/>
                  </a:moveTo>
                  <a:cubicBezTo>
                    <a:pt x="63011" y="4717"/>
                    <a:pt x="55598" y="14152"/>
                    <a:pt x="46949" y="23587"/>
                  </a:cubicBezTo>
                  <a:cubicBezTo>
                    <a:pt x="38301" y="33022"/>
                    <a:pt x="17297" y="48353"/>
                    <a:pt x="17297" y="58968"/>
                  </a:cubicBezTo>
                  <a:cubicBezTo>
                    <a:pt x="17297" y="69582"/>
                    <a:pt x="37065" y="81375"/>
                    <a:pt x="46949" y="87272"/>
                  </a:cubicBezTo>
                  <a:cubicBezTo>
                    <a:pt x="56833" y="93169"/>
                    <a:pt x="73822" y="92432"/>
                    <a:pt x="76602" y="94348"/>
                  </a:cubicBezTo>
                  <a:cubicBezTo>
                    <a:pt x="79382" y="96265"/>
                    <a:pt x="69652" y="97297"/>
                    <a:pt x="63474" y="98476"/>
                  </a:cubicBezTo>
                  <a:cubicBezTo>
                    <a:pt x="57297" y="99656"/>
                    <a:pt x="49729" y="99803"/>
                    <a:pt x="39536" y="101425"/>
                  </a:cubicBezTo>
                  <a:cubicBezTo>
                    <a:pt x="29343" y="103046"/>
                    <a:pt x="4942" y="105700"/>
                    <a:pt x="2471" y="108501"/>
                  </a:cubicBezTo>
                  <a:cubicBezTo>
                    <a:pt x="0" y="111302"/>
                    <a:pt x="10193" y="117346"/>
                    <a:pt x="25019" y="118673"/>
                  </a:cubicBezTo>
                  <a:cubicBezTo>
                    <a:pt x="39845" y="120000"/>
                    <a:pt x="75675" y="118525"/>
                    <a:pt x="91428" y="116167"/>
                  </a:cubicBezTo>
                  <a:cubicBezTo>
                    <a:pt x="107181" y="113808"/>
                    <a:pt x="118764" y="109385"/>
                    <a:pt x="119382" y="104815"/>
                  </a:cubicBezTo>
                  <a:cubicBezTo>
                    <a:pt x="119999" y="100245"/>
                    <a:pt x="103783" y="92432"/>
                    <a:pt x="95444" y="88304"/>
                  </a:cubicBezTo>
                  <a:cubicBezTo>
                    <a:pt x="87104" y="84176"/>
                    <a:pt x="77220" y="82702"/>
                    <a:pt x="69189" y="80196"/>
                  </a:cubicBezTo>
                  <a:cubicBezTo>
                    <a:pt x="61158" y="77690"/>
                    <a:pt x="51891" y="76658"/>
                    <a:pt x="46949" y="73120"/>
                  </a:cubicBezTo>
                  <a:cubicBezTo>
                    <a:pt x="42007" y="69582"/>
                    <a:pt x="38301" y="64864"/>
                    <a:pt x="39536" y="58968"/>
                  </a:cubicBezTo>
                  <a:cubicBezTo>
                    <a:pt x="40772" y="53071"/>
                    <a:pt x="46949" y="45995"/>
                    <a:pt x="54362" y="37739"/>
                  </a:cubicBezTo>
                  <a:cubicBezTo>
                    <a:pt x="61776" y="29484"/>
                    <a:pt x="81544" y="15331"/>
                    <a:pt x="84015" y="9434"/>
                  </a:cubicBezTo>
                  <a:cubicBezTo>
                    <a:pt x="86486" y="3538"/>
                    <a:pt x="75366" y="0"/>
                    <a:pt x="69189" y="2358"/>
                  </a:cubicBezTo>
                  <a:close/>
                </a:path>
              </a:pathLst>
            </a:custGeom>
            <a:solidFill>
              <a:srgbClr val="FF99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929" name="Shape 2929"/>
          <p:cNvGrpSpPr/>
          <p:nvPr/>
        </p:nvGrpSpPr>
        <p:grpSpPr>
          <a:xfrm>
            <a:off x="3165586" y="3859625"/>
            <a:ext cx="2522499" cy="2393553"/>
            <a:chOff x="324" y="2441"/>
            <a:chExt cx="1719" cy="1431"/>
          </a:xfrm>
        </p:grpSpPr>
        <p:sp>
          <p:nvSpPr>
            <p:cNvPr id="2930" name="Shape 2930"/>
            <p:cNvSpPr/>
            <p:nvPr/>
          </p:nvSpPr>
          <p:spPr>
            <a:xfrm>
              <a:off x="815" y="3800"/>
              <a:ext cx="792" cy="72"/>
            </a:xfrm>
            <a:prstGeom prst="ellipse">
              <a:avLst/>
            </a:prstGeom>
            <a:gradFill>
              <a:gsLst>
                <a:gs pos="0">
                  <a:srgbClr val="969696"/>
                </a:gs>
                <a:gs pos="100000">
                  <a:schemeClr val="hlink"/>
                </a:gs>
              </a:gsLst>
              <a:lin ang="5400000" scaled="0"/>
            </a:gra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931" name="Shape 2931"/>
            <p:cNvSpPr/>
            <p:nvPr/>
          </p:nvSpPr>
          <p:spPr>
            <a:xfrm flipH="1" rot="990848">
              <a:off x="384" y="2834"/>
              <a:ext cx="664" cy="512"/>
            </a:xfrm>
            <a:custGeom>
              <a:pathLst>
                <a:path extrusionOk="0" h="120000" w="120000">
                  <a:moveTo>
                    <a:pt x="18765" y="104460"/>
                  </a:moveTo>
                  <a:cubicBezTo>
                    <a:pt x="10864" y="97553"/>
                    <a:pt x="0" y="81438"/>
                    <a:pt x="987" y="71366"/>
                  </a:cubicBezTo>
                  <a:cubicBezTo>
                    <a:pt x="1975" y="61294"/>
                    <a:pt x="14814" y="50647"/>
                    <a:pt x="24691" y="43741"/>
                  </a:cubicBezTo>
                  <a:cubicBezTo>
                    <a:pt x="34567" y="36834"/>
                    <a:pt x="54320" y="36834"/>
                    <a:pt x="60246" y="29928"/>
                  </a:cubicBezTo>
                  <a:cubicBezTo>
                    <a:pt x="66172" y="23021"/>
                    <a:pt x="56296" y="4604"/>
                    <a:pt x="60246" y="2302"/>
                  </a:cubicBezTo>
                  <a:cubicBezTo>
                    <a:pt x="64197" y="0"/>
                    <a:pt x="80000" y="9208"/>
                    <a:pt x="83950" y="16115"/>
                  </a:cubicBezTo>
                  <a:cubicBezTo>
                    <a:pt x="87901" y="23021"/>
                    <a:pt x="87901" y="36834"/>
                    <a:pt x="83950" y="43741"/>
                  </a:cubicBezTo>
                  <a:cubicBezTo>
                    <a:pt x="80000" y="50647"/>
                    <a:pt x="60740" y="53812"/>
                    <a:pt x="60246" y="57553"/>
                  </a:cubicBezTo>
                  <a:cubicBezTo>
                    <a:pt x="59753" y="61294"/>
                    <a:pt x="75555" y="65899"/>
                    <a:pt x="81481" y="65899"/>
                  </a:cubicBezTo>
                  <a:cubicBezTo>
                    <a:pt x="87407" y="65899"/>
                    <a:pt x="91604" y="61870"/>
                    <a:pt x="95802" y="57553"/>
                  </a:cubicBezTo>
                  <a:cubicBezTo>
                    <a:pt x="100000" y="53237"/>
                    <a:pt x="103703" y="39712"/>
                    <a:pt x="107654" y="39712"/>
                  </a:cubicBezTo>
                  <a:cubicBezTo>
                    <a:pt x="111604" y="39712"/>
                    <a:pt x="119012" y="51510"/>
                    <a:pt x="119506" y="57553"/>
                  </a:cubicBezTo>
                  <a:cubicBezTo>
                    <a:pt x="120000" y="63597"/>
                    <a:pt x="118024" y="70791"/>
                    <a:pt x="110123" y="75395"/>
                  </a:cubicBezTo>
                  <a:cubicBezTo>
                    <a:pt x="102222" y="79999"/>
                    <a:pt x="75061" y="81726"/>
                    <a:pt x="72098" y="85179"/>
                  </a:cubicBezTo>
                  <a:cubicBezTo>
                    <a:pt x="69135" y="88633"/>
                    <a:pt x="86172" y="96115"/>
                    <a:pt x="92839" y="96978"/>
                  </a:cubicBezTo>
                  <a:cubicBezTo>
                    <a:pt x="99506" y="97841"/>
                    <a:pt x="111851" y="86906"/>
                    <a:pt x="112345" y="90071"/>
                  </a:cubicBezTo>
                  <a:cubicBezTo>
                    <a:pt x="112839" y="93237"/>
                    <a:pt x="106913" y="112517"/>
                    <a:pt x="96296" y="116258"/>
                  </a:cubicBezTo>
                  <a:cubicBezTo>
                    <a:pt x="85679" y="119999"/>
                    <a:pt x="61234" y="114820"/>
                    <a:pt x="48395" y="112805"/>
                  </a:cubicBezTo>
                  <a:cubicBezTo>
                    <a:pt x="35555" y="110791"/>
                    <a:pt x="26666" y="111366"/>
                    <a:pt x="18765" y="104460"/>
                  </a:cubicBezTo>
                  <a:close/>
                </a:path>
              </a:pathLst>
            </a:custGeom>
            <a:gradFill>
              <a:gsLst>
                <a:gs pos="0">
                  <a:srgbClr val="00FF99"/>
                </a:gs>
                <a:gs pos="100000">
                  <a:srgbClr val="6699FF"/>
                </a:gs>
              </a:gsLst>
              <a:lin ang="5400000" scaled="0"/>
            </a:gradFill>
            <a:ln cap="flat" cmpd="sng" w="9525">
              <a:solidFill>
                <a:srgbClr val="4D4D4D"/>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2" name="Shape 2932"/>
            <p:cNvSpPr/>
            <p:nvPr/>
          </p:nvSpPr>
          <p:spPr>
            <a:xfrm rot="-1942128">
              <a:off x="1295" y="2754"/>
              <a:ext cx="662" cy="511"/>
            </a:xfrm>
            <a:custGeom>
              <a:pathLst>
                <a:path extrusionOk="0" h="120000" w="120000">
                  <a:moveTo>
                    <a:pt x="18765" y="104460"/>
                  </a:moveTo>
                  <a:cubicBezTo>
                    <a:pt x="10864" y="97553"/>
                    <a:pt x="0" y="81438"/>
                    <a:pt x="987" y="71366"/>
                  </a:cubicBezTo>
                  <a:cubicBezTo>
                    <a:pt x="1975" y="61294"/>
                    <a:pt x="14814" y="50647"/>
                    <a:pt x="24691" y="43741"/>
                  </a:cubicBezTo>
                  <a:cubicBezTo>
                    <a:pt x="34567" y="36834"/>
                    <a:pt x="54320" y="36834"/>
                    <a:pt x="60246" y="29928"/>
                  </a:cubicBezTo>
                  <a:cubicBezTo>
                    <a:pt x="66172" y="23021"/>
                    <a:pt x="56296" y="4604"/>
                    <a:pt x="60246" y="2302"/>
                  </a:cubicBezTo>
                  <a:cubicBezTo>
                    <a:pt x="64197" y="0"/>
                    <a:pt x="80000" y="9208"/>
                    <a:pt x="83950" y="16115"/>
                  </a:cubicBezTo>
                  <a:cubicBezTo>
                    <a:pt x="87901" y="23021"/>
                    <a:pt x="87901" y="36834"/>
                    <a:pt x="83950" y="43741"/>
                  </a:cubicBezTo>
                  <a:cubicBezTo>
                    <a:pt x="80000" y="50647"/>
                    <a:pt x="60740" y="53812"/>
                    <a:pt x="60246" y="57553"/>
                  </a:cubicBezTo>
                  <a:cubicBezTo>
                    <a:pt x="59753" y="61294"/>
                    <a:pt x="75555" y="65899"/>
                    <a:pt x="81481" y="65899"/>
                  </a:cubicBezTo>
                  <a:cubicBezTo>
                    <a:pt x="87407" y="65899"/>
                    <a:pt x="91604" y="61870"/>
                    <a:pt x="95802" y="57553"/>
                  </a:cubicBezTo>
                  <a:cubicBezTo>
                    <a:pt x="100000" y="53237"/>
                    <a:pt x="103703" y="39712"/>
                    <a:pt x="107654" y="39712"/>
                  </a:cubicBezTo>
                  <a:cubicBezTo>
                    <a:pt x="111604" y="39712"/>
                    <a:pt x="119012" y="51510"/>
                    <a:pt x="119506" y="57553"/>
                  </a:cubicBezTo>
                  <a:cubicBezTo>
                    <a:pt x="120000" y="63597"/>
                    <a:pt x="118024" y="70791"/>
                    <a:pt x="110123" y="75395"/>
                  </a:cubicBezTo>
                  <a:cubicBezTo>
                    <a:pt x="102222" y="79999"/>
                    <a:pt x="75061" y="81726"/>
                    <a:pt x="72098" y="85179"/>
                  </a:cubicBezTo>
                  <a:cubicBezTo>
                    <a:pt x="69135" y="88633"/>
                    <a:pt x="86172" y="96115"/>
                    <a:pt x="92839" y="96978"/>
                  </a:cubicBezTo>
                  <a:cubicBezTo>
                    <a:pt x="99506" y="97841"/>
                    <a:pt x="111851" y="86906"/>
                    <a:pt x="112345" y="90071"/>
                  </a:cubicBezTo>
                  <a:cubicBezTo>
                    <a:pt x="112839" y="93237"/>
                    <a:pt x="106913" y="112517"/>
                    <a:pt x="96296" y="116258"/>
                  </a:cubicBezTo>
                  <a:cubicBezTo>
                    <a:pt x="85679" y="119999"/>
                    <a:pt x="61234" y="114820"/>
                    <a:pt x="48395" y="112805"/>
                  </a:cubicBezTo>
                  <a:cubicBezTo>
                    <a:pt x="35555" y="110791"/>
                    <a:pt x="26666" y="111366"/>
                    <a:pt x="18765" y="104460"/>
                  </a:cubicBezTo>
                  <a:close/>
                </a:path>
              </a:pathLst>
            </a:custGeom>
            <a:gradFill>
              <a:gsLst>
                <a:gs pos="0">
                  <a:schemeClr val="accent1"/>
                </a:gs>
                <a:gs pos="100000">
                  <a:srgbClr val="0099FF"/>
                </a:gs>
              </a:gsLst>
              <a:lin ang="5400000" scaled="0"/>
            </a:gradFill>
            <a:ln cap="flat" cmpd="sng" w="9525">
              <a:solidFill>
                <a:srgbClr val="4D4D4D"/>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3" name="Shape 2933"/>
            <p:cNvSpPr/>
            <p:nvPr/>
          </p:nvSpPr>
          <p:spPr>
            <a:xfrm flipH="1" rot="10800000">
              <a:off x="782" y="3107"/>
              <a:ext cx="785" cy="544"/>
            </a:xfrm>
            <a:custGeom>
              <a:pathLst>
                <a:path extrusionOk="0" h="120000" w="120000">
                  <a:moveTo>
                    <a:pt x="50852" y="4415"/>
                  </a:moveTo>
                  <a:cubicBezTo>
                    <a:pt x="43100" y="6753"/>
                    <a:pt x="40930" y="6493"/>
                    <a:pt x="32868" y="16883"/>
                  </a:cubicBezTo>
                  <a:cubicBezTo>
                    <a:pt x="24806" y="27272"/>
                    <a:pt x="6201" y="53246"/>
                    <a:pt x="3100" y="66753"/>
                  </a:cubicBezTo>
                  <a:cubicBezTo>
                    <a:pt x="0" y="80259"/>
                    <a:pt x="8062" y="90129"/>
                    <a:pt x="14883" y="98441"/>
                  </a:cubicBezTo>
                  <a:cubicBezTo>
                    <a:pt x="21705" y="106753"/>
                    <a:pt x="35348" y="113246"/>
                    <a:pt x="44031" y="116623"/>
                  </a:cubicBezTo>
                  <a:cubicBezTo>
                    <a:pt x="52713" y="119999"/>
                    <a:pt x="56434" y="119740"/>
                    <a:pt x="66976" y="118441"/>
                  </a:cubicBezTo>
                  <a:cubicBezTo>
                    <a:pt x="77519" y="117142"/>
                    <a:pt x="97984" y="113766"/>
                    <a:pt x="106666" y="108571"/>
                  </a:cubicBezTo>
                  <a:cubicBezTo>
                    <a:pt x="115348" y="103376"/>
                    <a:pt x="120000" y="98701"/>
                    <a:pt x="120000" y="86753"/>
                  </a:cubicBezTo>
                  <a:cubicBezTo>
                    <a:pt x="120000" y="74805"/>
                    <a:pt x="112868" y="49870"/>
                    <a:pt x="107286" y="36883"/>
                  </a:cubicBezTo>
                  <a:cubicBezTo>
                    <a:pt x="101705" y="23896"/>
                    <a:pt x="92713" y="15324"/>
                    <a:pt x="87131" y="9350"/>
                  </a:cubicBezTo>
                  <a:cubicBezTo>
                    <a:pt x="81550" y="3376"/>
                    <a:pt x="79069" y="1558"/>
                    <a:pt x="73178" y="779"/>
                  </a:cubicBezTo>
                  <a:cubicBezTo>
                    <a:pt x="67286" y="0"/>
                    <a:pt x="55503" y="3636"/>
                    <a:pt x="50852" y="4415"/>
                  </a:cubicBezTo>
                  <a:close/>
                </a:path>
              </a:pathLst>
            </a:custGeom>
            <a:gradFill>
              <a:gsLst>
                <a:gs pos="0">
                  <a:srgbClr val="FF9933"/>
                </a:gs>
                <a:gs pos="100000">
                  <a:srgbClr val="FF0000"/>
                </a:gs>
              </a:gsLst>
              <a:path path="circle">
                <a:fillToRect b="50%" l="50%" r="50%" t="50%"/>
              </a:path>
              <a:tileRect/>
            </a:gradFill>
            <a:ln cap="flat" cmpd="sng" w="9525">
              <a:solidFill>
                <a:srgbClr val="CC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4" name="Shape 2934"/>
            <p:cNvSpPr/>
            <p:nvPr/>
          </p:nvSpPr>
          <p:spPr>
            <a:xfrm flipH="1">
              <a:off x="1212" y="3187"/>
              <a:ext cx="56" cy="51"/>
            </a:xfrm>
            <a:custGeom>
              <a:pathLst>
                <a:path extrusionOk="0" h="120000" w="120000">
                  <a:moveTo>
                    <a:pt x="102857" y="0"/>
                  </a:moveTo>
                  <a:cubicBezTo>
                    <a:pt x="85714" y="0"/>
                    <a:pt x="0" y="85714"/>
                    <a:pt x="0" y="102857"/>
                  </a:cubicBezTo>
                  <a:cubicBezTo>
                    <a:pt x="0" y="119999"/>
                    <a:pt x="85714" y="119999"/>
                    <a:pt x="102857" y="102857"/>
                  </a:cubicBezTo>
                  <a:cubicBezTo>
                    <a:pt x="119999" y="85714"/>
                    <a:pt x="119999" y="0"/>
                    <a:pt x="102857" y="0"/>
                  </a:cubicBezTo>
                  <a:close/>
                </a:path>
              </a:pathLst>
            </a:custGeom>
            <a:solidFill>
              <a:srgbClr val="CC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5" name="Shape 2935"/>
            <p:cNvSpPr/>
            <p:nvPr/>
          </p:nvSpPr>
          <p:spPr>
            <a:xfrm>
              <a:off x="1114" y="3187"/>
              <a:ext cx="56" cy="51"/>
            </a:xfrm>
            <a:custGeom>
              <a:pathLst>
                <a:path extrusionOk="0" h="120000" w="120000">
                  <a:moveTo>
                    <a:pt x="102857" y="0"/>
                  </a:moveTo>
                  <a:cubicBezTo>
                    <a:pt x="85714" y="0"/>
                    <a:pt x="0" y="85714"/>
                    <a:pt x="0" y="102857"/>
                  </a:cubicBezTo>
                  <a:cubicBezTo>
                    <a:pt x="0" y="119999"/>
                    <a:pt x="85714" y="119999"/>
                    <a:pt x="102857" y="102857"/>
                  </a:cubicBezTo>
                  <a:cubicBezTo>
                    <a:pt x="119999" y="85714"/>
                    <a:pt x="119999" y="0"/>
                    <a:pt x="102857" y="0"/>
                  </a:cubicBezTo>
                  <a:close/>
                </a:path>
              </a:pathLst>
            </a:custGeom>
            <a:solidFill>
              <a:srgbClr val="CC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36" name="Shape 2936"/>
            <p:cNvGrpSpPr/>
            <p:nvPr/>
          </p:nvGrpSpPr>
          <p:grpSpPr>
            <a:xfrm>
              <a:off x="827" y="3459"/>
              <a:ext cx="263" cy="410"/>
              <a:chOff x="2555" y="2784"/>
              <a:chExt cx="263" cy="410"/>
            </a:xfrm>
          </p:grpSpPr>
          <p:sp>
            <p:nvSpPr>
              <p:cNvPr id="2937" name="Shape 2937"/>
              <p:cNvSpPr/>
              <p:nvPr/>
            </p:nvSpPr>
            <p:spPr>
              <a:xfrm rot="1051906">
                <a:off x="2621" y="2798"/>
                <a:ext cx="128" cy="202"/>
              </a:xfrm>
              <a:custGeom>
                <a:pathLst>
                  <a:path extrusionOk="0" h="120000" w="120000">
                    <a:moveTo>
                      <a:pt x="65280" y="0"/>
                    </a:moveTo>
                    <a:cubicBezTo>
                      <a:pt x="80640" y="0"/>
                      <a:pt x="103680" y="19793"/>
                      <a:pt x="111360" y="29690"/>
                    </a:cubicBezTo>
                    <a:cubicBezTo>
                      <a:pt x="119040" y="39587"/>
                      <a:pt x="120000" y="54432"/>
                      <a:pt x="111360" y="59381"/>
                    </a:cubicBezTo>
                    <a:cubicBezTo>
                      <a:pt x="102720" y="64329"/>
                      <a:pt x="62400" y="58144"/>
                      <a:pt x="60480" y="59381"/>
                    </a:cubicBezTo>
                    <a:cubicBezTo>
                      <a:pt x="58560" y="60618"/>
                      <a:pt x="96960" y="56907"/>
                      <a:pt x="97920" y="66804"/>
                    </a:cubicBezTo>
                    <a:cubicBezTo>
                      <a:pt x="98880" y="76701"/>
                      <a:pt x="80640" y="117525"/>
                      <a:pt x="65280" y="118762"/>
                    </a:cubicBezTo>
                    <a:cubicBezTo>
                      <a:pt x="49920" y="120000"/>
                      <a:pt x="5760" y="85360"/>
                      <a:pt x="2880" y="75463"/>
                    </a:cubicBezTo>
                    <a:cubicBezTo>
                      <a:pt x="0" y="65567"/>
                      <a:pt x="44160" y="65567"/>
                      <a:pt x="47040" y="58144"/>
                    </a:cubicBezTo>
                    <a:cubicBezTo>
                      <a:pt x="49920" y="50721"/>
                      <a:pt x="16320" y="39587"/>
                      <a:pt x="19200" y="29690"/>
                    </a:cubicBezTo>
                    <a:cubicBezTo>
                      <a:pt x="22080" y="19793"/>
                      <a:pt x="49920" y="0"/>
                      <a:pt x="65280" y="0"/>
                    </a:cubicBezTo>
                    <a:close/>
                  </a:path>
                </a:pathLst>
              </a:custGeom>
              <a:gradFill>
                <a:gsLst>
                  <a:gs pos="0">
                    <a:srgbClr val="CC6600"/>
                  </a:gs>
                  <a:gs pos="50000">
                    <a:srgbClr val="FFCC00"/>
                  </a:gs>
                  <a:gs pos="100000">
                    <a:srgbClr val="CC6600"/>
                  </a:gs>
                </a:gsLst>
                <a:lin ang="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8" name="Shape 2938"/>
              <p:cNvSpPr/>
              <p:nvPr/>
            </p:nvSpPr>
            <p:spPr>
              <a:xfrm rot="-3387243">
                <a:off x="2609" y="2965"/>
                <a:ext cx="130" cy="199"/>
              </a:xfrm>
              <a:custGeom>
                <a:pathLst>
                  <a:path extrusionOk="0" h="120000" w="120000">
                    <a:moveTo>
                      <a:pt x="65280" y="0"/>
                    </a:moveTo>
                    <a:cubicBezTo>
                      <a:pt x="80640" y="0"/>
                      <a:pt x="103680" y="19793"/>
                      <a:pt x="111360" y="29690"/>
                    </a:cubicBezTo>
                    <a:cubicBezTo>
                      <a:pt x="119040" y="39587"/>
                      <a:pt x="120000" y="54432"/>
                      <a:pt x="111360" y="59381"/>
                    </a:cubicBezTo>
                    <a:cubicBezTo>
                      <a:pt x="102720" y="64329"/>
                      <a:pt x="62400" y="58144"/>
                      <a:pt x="60480" y="59381"/>
                    </a:cubicBezTo>
                    <a:cubicBezTo>
                      <a:pt x="58560" y="60618"/>
                      <a:pt x="96960" y="56907"/>
                      <a:pt x="97920" y="66804"/>
                    </a:cubicBezTo>
                    <a:cubicBezTo>
                      <a:pt x="98880" y="76701"/>
                      <a:pt x="80640" y="117525"/>
                      <a:pt x="65280" y="118762"/>
                    </a:cubicBezTo>
                    <a:cubicBezTo>
                      <a:pt x="49920" y="120000"/>
                      <a:pt x="5760" y="85360"/>
                      <a:pt x="2880" y="75463"/>
                    </a:cubicBezTo>
                    <a:cubicBezTo>
                      <a:pt x="0" y="65567"/>
                      <a:pt x="44160" y="65567"/>
                      <a:pt x="47040" y="58144"/>
                    </a:cubicBezTo>
                    <a:cubicBezTo>
                      <a:pt x="49920" y="50721"/>
                      <a:pt x="16320" y="39587"/>
                      <a:pt x="19200" y="29690"/>
                    </a:cubicBezTo>
                    <a:cubicBezTo>
                      <a:pt x="22080" y="19793"/>
                      <a:pt x="49920" y="0"/>
                      <a:pt x="65280" y="0"/>
                    </a:cubicBezTo>
                    <a:close/>
                  </a:path>
                </a:pathLst>
              </a:custGeom>
              <a:gradFill>
                <a:gsLst>
                  <a:gs pos="0">
                    <a:srgbClr val="CC6600"/>
                  </a:gs>
                  <a:gs pos="50000">
                    <a:srgbClr val="FFCC00"/>
                  </a:gs>
                  <a:gs pos="100000">
                    <a:srgbClr val="CC6600"/>
                  </a:gs>
                </a:gsLst>
                <a:lin ang="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39" name="Shape 2939"/>
              <p:cNvSpPr/>
              <p:nvPr/>
            </p:nvSpPr>
            <p:spPr>
              <a:xfrm flipH="1">
                <a:off x="2573" y="2948"/>
                <a:ext cx="131" cy="100"/>
              </a:xfrm>
              <a:prstGeom prst="ellipse">
                <a:avLst/>
              </a:prstGeom>
              <a:gradFill>
                <a:gsLst>
                  <a:gs pos="0">
                    <a:srgbClr val="FFCC00"/>
                  </a:gs>
                  <a:gs pos="100000">
                    <a:srgbClr val="CC6600"/>
                  </a:gs>
                </a:gsLst>
                <a:path path="circle">
                  <a:fillToRect b="50%" l="50%" r="50%" t="50%"/>
                </a:path>
                <a:tileRect/>
              </a:gradFill>
              <a:ln cap="flat" cmpd="sng" w="9525">
                <a:solidFill>
                  <a:srgbClr val="6633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1800">
                  <a:solidFill>
                    <a:schemeClr val="dk1"/>
                  </a:solidFill>
                  <a:latin typeface="Arial"/>
                  <a:ea typeface="Arial"/>
                  <a:cs typeface="Arial"/>
                  <a:sym typeface="Arial"/>
                </a:endParaRPr>
              </a:p>
            </p:txBody>
          </p:sp>
          <p:sp>
            <p:nvSpPr>
              <p:cNvPr id="2940" name="Shape 2940"/>
              <p:cNvSpPr/>
              <p:nvPr/>
            </p:nvSpPr>
            <p:spPr>
              <a:xfrm>
                <a:off x="2570" y="3100"/>
                <a:ext cx="248" cy="94"/>
              </a:xfrm>
              <a:custGeom>
                <a:pathLst>
                  <a:path extrusionOk="0" h="120000" w="120000">
                    <a:moveTo>
                      <a:pt x="44334" y="30684"/>
                    </a:moveTo>
                    <a:cubicBezTo>
                      <a:pt x="39014" y="24109"/>
                      <a:pt x="33694" y="3287"/>
                      <a:pt x="26600" y="1643"/>
                    </a:cubicBezTo>
                    <a:cubicBezTo>
                      <a:pt x="19507" y="0"/>
                      <a:pt x="4729" y="8767"/>
                      <a:pt x="2364" y="20273"/>
                    </a:cubicBezTo>
                    <a:cubicBezTo>
                      <a:pt x="0" y="31780"/>
                      <a:pt x="5911" y="63561"/>
                      <a:pt x="13004" y="71232"/>
                    </a:cubicBezTo>
                    <a:cubicBezTo>
                      <a:pt x="20098" y="78904"/>
                      <a:pt x="40492" y="63013"/>
                      <a:pt x="44926" y="67397"/>
                    </a:cubicBezTo>
                    <a:cubicBezTo>
                      <a:pt x="49359" y="71780"/>
                      <a:pt x="36650" y="90410"/>
                      <a:pt x="39310" y="99178"/>
                    </a:cubicBezTo>
                    <a:cubicBezTo>
                      <a:pt x="41970" y="107945"/>
                      <a:pt x="53497" y="117808"/>
                      <a:pt x="60000" y="118904"/>
                    </a:cubicBezTo>
                    <a:cubicBezTo>
                      <a:pt x="66502" y="120000"/>
                      <a:pt x="76551" y="113972"/>
                      <a:pt x="79211" y="105753"/>
                    </a:cubicBezTo>
                    <a:cubicBezTo>
                      <a:pt x="81871" y="97534"/>
                      <a:pt x="73300" y="73424"/>
                      <a:pt x="76256" y="70136"/>
                    </a:cubicBezTo>
                    <a:cubicBezTo>
                      <a:pt x="79211" y="66849"/>
                      <a:pt x="90443" y="86027"/>
                      <a:pt x="97536" y="86027"/>
                    </a:cubicBezTo>
                    <a:cubicBezTo>
                      <a:pt x="104630" y="86027"/>
                      <a:pt x="117635" y="81643"/>
                      <a:pt x="118817" y="70136"/>
                    </a:cubicBezTo>
                    <a:cubicBezTo>
                      <a:pt x="120000" y="58630"/>
                      <a:pt x="111724" y="25753"/>
                      <a:pt x="104630" y="17534"/>
                    </a:cubicBezTo>
                    <a:cubicBezTo>
                      <a:pt x="97536" y="9315"/>
                      <a:pt x="83054" y="16986"/>
                      <a:pt x="75665" y="20273"/>
                    </a:cubicBezTo>
                    <a:cubicBezTo>
                      <a:pt x="68275" y="23561"/>
                      <a:pt x="65911" y="35616"/>
                      <a:pt x="60591" y="37260"/>
                    </a:cubicBezTo>
                    <a:cubicBezTo>
                      <a:pt x="55270" y="38904"/>
                      <a:pt x="47586" y="31780"/>
                      <a:pt x="44334" y="30684"/>
                    </a:cubicBezTo>
                    <a:close/>
                  </a:path>
                </a:pathLst>
              </a:custGeom>
              <a:gradFill>
                <a:gsLst>
                  <a:gs pos="0">
                    <a:srgbClr val="CC6600"/>
                  </a:gs>
                  <a:gs pos="100000">
                    <a:srgbClr val="800000"/>
                  </a:gs>
                </a:gsLst>
                <a:lin ang="540000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941" name="Shape 2941"/>
            <p:cNvSpPr/>
            <p:nvPr/>
          </p:nvSpPr>
          <p:spPr>
            <a:xfrm rot="158038">
              <a:off x="929" y="2593"/>
              <a:ext cx="534" cy="676"/>
            </a:xfrm>
            <a:custGeom>
              <a:pathLst>
                <a:path extrusionOk="0" h="120000" w="120000">
                  <a:moveTo>
                    <a:pt x="41938" y="5031"/>
                  </a:moveTo>
                  <a:cubicBezTo>
                    <a:pt x="37346" y="8050"/>
                    <a:pt x="38877" y="9559"/>
                    <a:pt x="32448" y="20125"/>
                  </a:cubicBezTo>
                  <a:cubicBezTo>
                    <a:pt x="26020" y="30691"/>
                    <a:pt x="6122" y="55345"/>
                    <a:pt x="3061" y="68427"/>
                  </a:cubicBezTo>
                  <a:cubicBezTo>
                    <a:pt x="0" y="81509"/>
                    <a:pt x="7959" y="91069"/>
                    <a:pt x="14693" y="99119"/>
                  </a:cubicBezTo>
                  <a:cubicBezTo>
                    <a:pt x="21428" y="107169"/>
                    <a:pt x="34897" y="113459"/>
                    <a:pt x="43469" y="116729"/>
                  </a:cubicBezTo>
                  <a:cubicBezTo>
                    <a:pt x="52040" y="120000"/>
                    <a:pt x="55714" y="119748"/>
                    <a:pt x="66122" y="118490"/>
                  </a:cubicBezTo>
                  <a:cubicBezTo>
                    <a:pt x="76530" y="117232"/>
                    <a:pt x="96734" y="113962"/>
                    <a:pt x="105306" y="108930"/>
                  </a:cubicBezTo>
                  <a:cubicBezTo>
                    <a:pt x="113877" y="103899"/>
                    <a:pt x="119999" y="99371"/>
                    <a:pt x="118469" y="87798"/>
                  </a:cubicBezTo>
                  <a:cubicBezTo>
                    <a:pt x="116938" y="76226"/>
                    <a:pt x="102857" y="51823"/>
                    <a:pt x="95510" y="39496"/>
                  </a:cubicBezTo>
                  <a:cubicBezTo>
                    <a:pt x="88163" y="27169"/>
                    <a:pt x="80816" y="19874"/>
                    <a:pt x="75000" y="13584"/>
                  </a:cubicBezTo>
                  <a:cubicBezTo>
                    <a:pt x="69183" y="7295"/>
                    <a:pt x="65204" y="3018"/>
                    <a:pt x="59693" y="1509"/>
                  </a:cubicBezTo>
                  <a:cubicBezTo>
                    <a:pt x="54183" y="0"/>
                    <a:pt x="46530" y="2012"/>
                    <a:pt x="41938" y="5031"/>
                  </a:cubicBezTo>
                  <a:close/>
                </a:path>
              </a:pathLst>
            </a:custGeom>
            <a:gradFill>
              <a:gsLst>
                <a:gs pos="0">
                  <a:srgbClr val="FF9933"/>
                </a:gs>
                <a:gs pos="100000">
                  <a:srgbClr val="FF0000"/>
                </a:gs>
              </a:gsLst>
              <a:path path="circle">
                <a:fillToRect b="50%" l="50%" r="50%" t="50%"/>
              </a:path>
              <a:tileRect/>
            </a:gradFill>
            <a:ln cap="flat" cmpd="sng" w="9525">
              <a:solidFill>
                <a:srgbClr val="CC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2" name="Shape 2942"/>
            <p:cNvSpPr/>
            <p:nvPr/>
          </p:nvSpPr>
          <p:spPr>
            <a:xfrm rot="158038">
              <a:off x="912" y="2759"/>
              <a:ext cx="197" cy="197"/>
            </a:xfrm>
            <a:prstGeom prst="ellipse">
              <a:avLst/>
            </a:prstGeom>
            <a:gradFill>
              <a:gsLst>
                <a:gs pos="0">
                  <a:schemeClr val="lt1"/>
                </a:gs>
                <a:gs pos="100000">
                  <a:schemeClr val="hlink"/>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nvGrpSpPr>
            <p:cNvPr id="2943" name="Shape 2943"/>
            <p:cNvGrpSpPr/>
            <p:nvPr/>
          </p:nvGrpSpPr>
          <p:grpSpPr>
            <a:xfrm rot="158038">
              <a:off x="1016" y="2828"/>
              <a:ext cx="93" cy="95"/>
              <a:chOff x="2192" y="943"/>
              <a:chExt cx="112" cy="112"/>
            </a:xfrm>
          </p:grpSpPr>
          <p:sp>
            <p:nvSpPr>
              <p:cNvPr id="2944" name="Shape 2944"/>
              <p:cNvSpPr/>
              <p:nvPr/>
            </p:nvSpPr>
            <p:spPr>
              <a:xfrm>
                <a:off x="2192" y="943"/>
                <a:ext cx="112" cy="112"/>
              </a:xfrm>
              <a:prstGeom prst="ellipse">
                <a:avLst/>
              </a:prstGeom>
              <a:solidFill>
                <a:schemeClr val="accent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945" name="Shape 2945"/>
              <p:cNvSpPr/>
              <p:nvPr/>
            </p:nvSpPr>
            <p:spPr>
              <a:xfrm>
                <a:off x="2207" y="960"/>
                <a:ext cx="47" cy="47"/>
              </a:xfrm>
              <a:prstGeom prst="ellipse">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sp>
          <p:nvSpPr>
            <p:cNvPr id="2946" name="Shape 2946"/>
            <p:cNvSpPr/>
            <p:nvPr/>
          </p:nvSpPr>
          <p:spPr>
            <a:xfrm rot="158038">
              <a:off x="989" y="2986"/>
              <a:ext cx="365" cy="341"/>
            </a:xfrm>
            <a:custGeom>
              <a:pathLst>
                <a:path extrusionOk="0" h="120000" w="120000">
                  <a:moveTo>
                    <a:pt x="56000" y="2195"/>
                  </a:moveTo>
                  <a:cubicBezTo>
                    <a:pt x="59000" y="1097"/>
                    <a:pt x="62333" y="731"/>
                    <a:pt x="64999" y="2926"/>
                  </a:cubicBezTo>
                  <a:cubicBezTo>
                    <a:pt x="67666" y="5121"/>
                    <a:pt x="65333" y="11341"/>
                    <a:pt x="73000" y="16097"/>
                  </a:cubicBezTo>
                  <a:cubicBezTo>
                    <a:pt x="80666" y="20853"/>
                    <a:pt x="103333" y="28170"/>
                    <a:pt x="110666" y="31829"/>
                  </a:cubicBezTo>
                  <a:cubicBezTo>
                    <a:pt x="118000" y="35487"/>
                    <a:pt x="116333" y="35853"/>
                    <a:pt x="117666" y="38048"/>
                  </a:cubicBezTo>
                  <a:cubicBezTo>
                    <a:pt x="119000" y="40243"/>
                    <a:pt x="118666" y="42439"/>
                    <a:pt x="118666" y="46097"/>
                  </a:cubicBezTo>
                  <a:cubicBezTo>
                    <a:pt x="118666" y="49756"/>
                    <a:pt x="120000" y="54512"/>
                    <a:pt x="118666" y="59268"/>
                  </a:cubicBezTo>
                  <a:cubicBezTo>
                    <a:pt x="117333" y="64024"/>
                    <a:pt x="116333" y="70609"/>
                    <a:pt x="110666" y="74634"/>
                  </a:cubicBezTo>
                  <a:cubicBezTo>
                    <a:pt x="105000" y="78658"/>
                    <a:pt x="92000" y="77560"/>
                    <a:pt x="85000" y="84512"/>
                  </a:cubicBezTo>
                  <a:cubicBezTo>
                    <a:pt x="78000" y="91463"/>
                    <a:pt x="72666" y="114878"/>
                    <a:pt x="67666" y="117439"/>
                  </a:cubicBezTo>
                  <a:cubicBezTo>
                    <a:pt x="62666" y="120000"/>
                    <a:pt x="60666" y="106097"/>
                    <a:pt x="55333" y="99512"/>
                  </a:cubicBezTo>
                  <a:cubicBezTo>
                    <a:pt x="50000" y="92926"/>
                    <a:pt x="45000" y="83414"/>
                    <a:pt x="36000" y="77560"/>
                  </a:cubicBezTo>
                  <a:cubicBezTo>
                    <a:pt x="27000" y="71707"/>
                    <a:pt x="0" y="75000"/>
                    <a:pt x="1666" y="63658"/>
                  </a:cubicBezTo>
                  <a:cubicBezTo>
                    <a:pt x="3333" y="52317"/>
                    <a:pt x="37333" y="20487"/>
                    <a:pt x="46333" y="10243"/>
                  </a:cubicBezTo>
                  <a:cubicBezTo>
                    <a:pt x="55333" y="0"/>
                    <a:pt x="53000" y="3292"/>
                    <a:pt x="56000" y="2195"/>
                  </a:cubicBezTo>
                  <a:close/>
                </a:path>
              </a:pathLst>
            </a:custGeom>
            <a:solidFill>
              <a:srgbClr val="800000"/>
            </a:solidFill>
            <a:ln cap="flat" cmpd="sng" w="9525">
              <a:solidFill>
                <a:srgbClr val="CC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47" name="Shape 2947"/>
            <p:cNvGrpSpPr/>
            <p:nvPr/>
          </p:nvGrpSpPr>
          <p:grpSpPr>
            <a:xfrm rot="158038">
              <a:off x="962" y="2943"/>
              <a:ext cx="402" cy="419"/>
              <a:chOff x="2663" y="982"/>
              <a:chExt cx="396" cy="402"/>
            </a:xfrm>
          </p:grpSpPr>
          <p:sp>
            <p:nvSpPr>
              <p:cNvPr id="2948" name="Shape 2948"/>
              <p:cNvSpPr/>
              <p:nvPr/>
            </p:nvSpPr>
            <p:spPr>
              <a:xfrm>
                <a:off x="2663" y="982"/>
                <a:ext cx="396" cy="402"/>
              </a:xfrm>
              <a:custGeom>
                <a:pathLst>
                  <a:path extrusionOk="0" h="120000" w="120000">
                    <a:moveTo>
                      <a:pt x="61621" y="3243"/>
                    </a:moveTo>
                    <a:cubicBezTo>
                      <a:pt x="55135" y="0"/>
                      <a:pt x="45405" y="0"/>
                      <a:pt x="42162" y="3243"/>
                    </a:cubicBezTo>
                    <a:cubicBezTo>
                      <a:pt x="38918" y="6486"/>
                      <a:pt x="45405" y="16216"/>
                      <a:pt x="42162" y="22702"/>
                    </a:cubicBezTo>
                    <a:cubicBezTo>
                      <a:pt x="38918" y="29189"/>
                      <a:pt x="29189" y="35675"/>
                      <a:pt x="22702" y="42162"/>
                    </a:cubicBezTo>
                    <a:cubicBezTo>
                      <a:pt x="16216" y="48648"/>
                      <a:pt x="6486" y="55135"/>
                      <a:pt x="3243" y="61621"/>
                    </a:cubicBezTo>
                    <a:cubicBezTo>
                      <a:pt x="0" y="68108"/>
                      <a:pt x="0" y="77837"/>
                      <a:pt x="3243" y="81081"/>
                    </a:cubicBezTo>
                    <a:cubicBezTo>
                      <a:pt x="6486" y="84324"/>
                      <a:pt x="16216" y="77837"/>
                      <a:pt x="22702" y="81081"/>
                    </a:cubicBezTo>
                    <a:cubicBezTo>
                      <a:pt x="29189" y="84324"/>
                      <a:pt x="35675" y="94054"/>
                      <a:pt x="42162" y="100540"/>
                    </a:cubicBezTo>
                    <a:cubicBezTo>
                      <a:pt x="48648" y="107027"/>
                      <a:pt x="58378" y="120000"/>
                      <a:pt x="61621" y="120000"/>
                    </a:cubicBezTo>
                    <a:cubicBezTo>
                      <a:pt x="64864" y="120000"/>
                      <a:pt x="58378" y="107027"/>
                      <a:pt x="61621" y="100540"/>
                    </a:cubicBezTo>
                    <a:cubicBezTo>
                      <a:pt x="64864" y="94054"/>
                      <a:pt x="71351" y="90810"/>
                      <a:pt x="81081" y="81081"/>
                    </a:cubicBezTo>
                    <a:cubicBezTo>
                      <a:pt x="90810" y="71351"/>
                      <a:pt x="120000" y="51891"/>
                      <a:pt x="120000" y="42162"/>
                    </a:cubicBezTo>
                    <a:cubicBezTo>
                      <a:pt x="120000" y="32432"/>
                      <a:pt x="90810" y="29189"/>
                      <a:pt x="81081" y="22702"/>
                    </a:cubicBezTo>
                    <a:cubicBezTo>
                      <a:pt x="71351" y="16216"/>
                      <a:pt x="68108" y="6486"/>
                      <a:pt x="61621" y="3243"/>
                    </a:cubicBezTo>
                    <a:close/>
                  </a:path>
                </a:pathLst>
              </a:custGeom>
              <a:gradFill>
                <a:gsLst>
                  <a:gs pos="0">
                    <a:srgbClr val="FF9933"/>
                  </a:gs>
                  <a:gs pos="50000">
                    <a:srgbClr val="FFFF00"/>
                  </a:gs>
                  <a:gs pos="100000">
                    <a:srgbClr val="FF9933"/>
                  </a:gs>
                </a:gsLst>
                <a:lin ang="0" scaled="0"/>
              </a:gradFill>
              <a:ln cap="flat" cmpd="sng" w="9525">
                <a:solidFill>
                  <a:srgbClr val="CC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9" name="Shape 2949"/>
              <p:cNvSpPr/>
              <p:nvPr/>
            </p:nvSpPr>
            <p:spPr>
              <a:xfrm>
                <a:off x="2776" y="1103"/>
                <a:ext cx="56" cy="56"/>
              </a:xfrm>
              <a:custGeom>
                <a:pathLst>
                  <a:path extrusionOk="0" h="120000" w="120000">
                    <a:moveTo>
                      <a:pt x="102857" y="0"/>
                    </a:moveTo>
                    <a:cubicBezTo>
                      <a:pt x="85714" y="0"/>
                      <a:pt x="0" y="85714"/>
                      <a:pt x="0" y="102857"/>
                    </a:cubicBezTo>
                    <a:cubicBezTo>
                      <a:pt x="0" y="119999"/>
                      <a:pt x="85714" y="119999"/>
                      <a:pt x="102857" y="102857"/>
                    </a:cubicBezTo>
                    <a:cubicBezTo>
                      <a:pt x="119999" y="85714"/>
                      <a:pt x="119999" y="0"/>
                      <a:pt x="102857" y="0"/>
                    </a:cubicBezTo>
                    <a:close/>
                  </a:path>
                </a:pathLst>
              </a:custGeom>
              <a:solidFill>
                <a:srgbClr val="CC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0" name="Shape 2950"/>
              <p:cNvSpPr/>
              <p:nvPr/>
            </p:nvSpPr>
            <p:spPr>
              <a:xfrm flipH="1">
                <a:off x="2872" y="1103"/>
                <a:ext cx="56" cy="56"/>
              </a:xfrm>
              <a:custGeom>
                <a:pathLst>
                  <a:path extrusionOk="0" h="120000" w="120000">
                    <a:moveTo>
                      <a:pt x="102857" y="0"/>
                    </a:moveTo>
                    <a:cubicBezTo>
                      <a:pt x="85714" y="0"/>
                      <a:pt x="0" y="85714"/>
                      <a:pt x="0" y="102857"/>
                    </a:cubicBezTo>
                    <a:cubicBezTo>
                      <a:pt x="0" y="119999"/>
                      <a:pt x="85714" y="119999"/>
                      <a:pt x="102857" y="102857"/>
                    </a:cubicBezTo>
                    <a:cubicBezTo>
                      <a:pt x="119999" y="85714"/>
                      <a:pt x="119999" y="0"/>
                      <a:pt x="102857" y="0"/>
                    </a:cubicBezTo>
                    <a:close/>
                  </a:path>
                </a:pathLst>
              </a:custGeom>
              <a:solidFill>
                <a:srgbClr val="CC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951" name="Shape 2951"/>
            <p:cNvSpPr/>
            <p:nvPr/>
          </p:nvSpPr>
          <p:spPr>
            <a:xfrm rot="158038">
              <a:off x="1020" y="2447"/>
              <a:ext cx="272" cy="300"/>
            </a:xfrm>
            <a:custGeom>
              <a:pathLst>
                <a:path extrusionOk="0" h="120000" w="120000">
                  <a:moveTo>
                    <a:pt x="40714" y="88200"/>
                  </a:moveTo>
                  <a:cubicBezTo>
                    <a:pt x="40178" y="84000"/>
                    <a:pt x="37500" y="79200"/>
                    <a:pt x="31607" y="81000"/>
                  </a:cubicBezTo>
                  <a:cubicBezTo>
                    <a:pt x="25714" y="82800"/>
                    <a:pt x="8571" y="98400"/>
                    <a:pt x="4285" y="97800"/>
                  </a:cubicBezTo>
                  <a:cubicBezTo>
                    <a:pt x="0" y="97200"/>
                    <a:pt x="1071" y="84600"/>
                    <a:pt x="4285" y="78000"/>
                  </a:cubicBezTo>
                  <a:cubicBezTo>
                    <a:pt x="7499" y="71400"/>
                    <a:pt x="14999" y="60000"/>
                    <a:pt x="22499" y="56400"/>
                  </a:cubicBezTo>
                  <a:cubicBezTo>
                    <a:pt x="29999" y="52800"/>
                    <a:pt x="50892" y="60000"/>
                    <a:pt x="50892" y="56400"/>
                  </a:cubicBezTo>
                  <a:cubicBezTo>
                    <a:pt x="50892" y="52800"/>
                    <a:pt x="31071" y="35400"/>
                    <a:pt x="22499" y="34800"/>
                  </a:cubicBezTo>
                  <a:cubicBezTo>
                    <a:pt x="13928" y="34200"/>
                    <a:pt x="535" y="58200"/>
                    <a:pt x="535" y="53400"/>
                  </a:cubicBezTo>
                  <a:cubicBezTo>
                    <a:pt x="535" y="48600"/>
                    <a:pt x="15535" y="12000"/>
                    <a:pt x="23571" y="6000"/>
                  </a:cubicBezTo>
                  <a:cubicBezTo>
                    <a:pt x="31607" y="0"/>
                    <a:pt x="40714" y="10800"/>
                    <a:pt x="48214" y="17400"/>
                  </a:cubicBezTo>
                  <a:cubicBezTo>
                    <a:pt x="55714" y="24000"/>
                    <a:pt x="64285" y="43200"/>
                    <a:pt x="68571" y="46200"/>
                  </a:cubicBezTo>
                  <a:cubicBezTo>
                    <a:pt x="72857" y="49200"/>
                    <a:pt x="69107" y="41400"/>
                    <a:pt x="73928" y="34800"/>
                  </a:cubicBezTo>
                  <a:cubicBezTo>
                    <a:pt x="78750" y="28200"/>
                    <a:pt x="91071" y="8400"/>
                    <a:pt x="98571" y="6000"/>
                  </a:cubicBezTo>
                  <a:cubicBezTo>
                    <a:pt x="106071" y="3600"/>
                    <a:pt x="119999" y="18600"/>
                    <a:pt x="119999" y="21600"/>
                  </a:cubicBezTo>
                  <a:cubicBezTo>
                    <a:pt x="119999" y="24600"/>
                    <a:pt x="101785" y="18600"/>
                    <a:pt x="96964" y="24600"/>
                  </a:cubicBezTo>
                  <a:cubicBezTo>
                    <a:pt x="92142" y="30600"/>
                    <a:pt x="89999" y="48600"/>
                    <a:pt x="92142" y="56400"/>
                  </a:cubicBezTo>
                  <a:cubicBezTo>
                    <a:pt x="94285" y="64200"/>
                    <a:pt x="106071" y="66600"/>
                    <a:pt x="108749" y="72000"/>
                  </a:cubicBezTo>
                  <a:cubicBezTo>
                    <a:pt x="111428" y="77400"/>
                    <a:pt x="111964" y="88200"/>
                    <a:pt x="108749" y="88200"/>
                  </a:cubicBezTo>
                  <a:cubicBezTo>
                    <a:pt x="105535" y="88200"/>
                    <a:pt x="97499" y="75000"/>
                    <a:pt x="90535" y="70800"/>
                  </a:cubicBezTo>
                  <a:cubicBezTo>
                    <a:pt x="83571" y="66600"/>
                    <a:pt x="72321" y="61800"/>
                    <a:pt x="67500" y="63600"/>
                  </a:cubicBezTo>
                  <a:cubicBezTo>
                    <a:pt x="62678" y="65400"/>
                    <a:pt x="63749" y="76200"/>
                    <a:pt x="61071" y="81000"/>
                  </a:cubicBezTo>
                  <a:cubicBezTo>
                    <a:pt x="58392" y="85800"/>
                    <a:pt x="53035" y="90000"/>
                    <a:pt x="51964" y="93600"/>
                  </a:cubicBezTo>
                  <a:cubicBezTo>
                    <a:pt x="50892" y="97200"/>
                    <a:pt x="53035" y="99600"/>
                    <a:pt x="54642" y="103800"/>
                  </a:cubicBezTo>
                  <a:cubicBezTo>
                    <a:pt x="56249" y="108000"/>
                    <a:pt x="64285" y="118800"/>
                    <a:pt x="61071" y="119400"/>
                  </a:cubicBezTo>
                  <a:cubicBezTo>
                    <a:pt x="57857" y="120000"/>
                    <a:pt x="39642" y="112200"/>
                    <a:pt x="36428" y="106800"/>
                  </a:cubicBezTo>
                  <a:cubicBezTo>
                    <a:pt x="33214" y="101400"/>
                    <a:pt x="41249" y="92400"/>
                    <a:pt x="40714" y="88200"/>
                  </a:cubicBezTo>
                  <a:close/>
                </a:path>
              </a:pathLst>
            </a:custGeom>
            <a:gradFill>
              <a:gsLst>
                <a:gs pos="0">
                  <a:srgbClr val="D60093"/>
                </a:gs>
                <a:gs pos="100000">
                  <a:srgbClr val="800080"/>
                </a:gs>
              </a:gsLst>
              <a:lin ang="5400000" scaled="0"/>
            </a:gradFill>
            <a:ln cap="flat" cmpd="sng" w="9525">
              <a:solidFill>
                <a:srgbClr val="660066"/>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52" name="Shape 2952"/>
            <p:cNvGrpSpPr/>
            <p:nvPr/>
          </p:nvGrpSpPr>
          <p:grpSpPr>
            <a:xfrm flipH="1">
              <a:off x="1296" y="3444"/>
              <a:ext cx="263" cy="410"/>
              <a:chOff x="2555" y="2784"/>
              <a:chExt cx="263" cy="410"/>
            </a:xfrm>
          </p:grpSpPr>
          <p:sp>
            <p:nvSpPr>
              <p:cNvPr id="2953" name="Shape 2953"/>
              <p:cNvSpPr/>
              <p:nvPr/>
            </p:nvSpPr>
            <p:spPr>
              <a:xfrm rot="1051906">
                <a:off x="2621" y="2798"/>
                <a:ext cx="128" cy="202"/>
              </a:xfrm>
              <a:custGeom>
                <a:pathLst>
                  <a:path extrusionOk="0" h="120000" w="120000">
                    <a:moveTo>
                      <a:pt x="65280" y="0"/>
                    </a:moveTo>
                    <a:cubicBezTo>
                      <a:pt x="80640" y="0"/>
                      <a:pt x="103680" y="19793"/>
                      <a:pt x="111360" y="29690"/>
                    </a:cubicBezTo>
                    <a:cubicBezTo>
                      <a:pt x="119040" y="39587"/>
                      <a:pt x="120000" y="54432"/>
                      <a:pt x="111360" y="59381"/>
                    </a:cubicBezTo>
                    <a:cubicBezTo>
                      <a:pt x="102720" y="64329"/>
                      <a:pt x="62400" y="58144"/>
                      <a:pt x="60480" y="59381"/>
                    </a:cubicBezTo>
                    <a:cubicBezTo>
                      <a:pt x="58560" y="60618"/>
                      <a:pt x="96960" y="56907"/>
                      <a:pt x="97920" y="66804"/>
                    </a:cubicBezTo>
                    <a:cubicBezTo>
                      <a:pt x="98880" y="76701"/>
                      <a:pt x="80640" y="117525"/>
                      <a:pt x="65280" y="118762"/>
                    </a:cubicBezTo>
                    <a:cubicBezTo>
                      <a:pt x="49920" y="120000"/>
                      <a:pt x="5760" y="85360"/>
                      <a:pt x="2880" y="75463"/>
                    </a:cubicBezTo>
                    <a:cubicBezTo>
                      <a:pt x="0" y="65567"/>
                      <a:pt x="44160" y="65567"/>
                      <a:pt x="47040" y="58144"/>
                    </a:cubicBezTo>
                    <a:cubicBezTo>
                      <a:pt x="49920" y="50721"/>
                      <a:pt x="16320" y="39587"/>
                      <a:pt x="19200" y="29690"/>
                    </a:cubicBezTo>
                    <a:cubicBezTo>
                      <a:pt x="22080" y="19793"/>
                      <a:pt x="49920" y="0"/>
                      <a:pt x="65280" y="0"/>
                    </a:cubicBezTo>
                    <a:close/>
                  </a:path>
                </a:pathLst>
              </a:custGeom>
              <a:gradFill>
                <a:gsLst>
                  <a:gs pos="0">
                    <a:srgbClr val="CC6600"/>
                  </a:gs>
                  <a:gs pos="50000">
                    <a:srgbClr val="FFCC00"/>
                  </a:gs>
                  <a:gs pos="100000">
                    <a:srgbClr val="CC6600"/>
                  </a:gs>
                </a:gsLst>
                <a:lin ang="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4" name="Shape 2954"/>
              <p:cNvSpPr/>
              <p:nvPr/>
            </p:nvSpPr>
            <p:spPr>
              <a:xfrm rot="-3387243">
                <a:off x="2609" y="2965"/>
                <a:ext cx="130" cy="199"/>
              </a:xfrm>
              <a:custGeom>
                <a:pathLst>
                  <a:path extrusionOk="0" h="120000" w="120000">
                    <a:moveTo>
                      <a:pt x="65280" y="0"/>
                    </a:moveTo>
                    <a:cubicBezTo>
                      <a:pt x="80640" y="0"/>
                      <a:pt x="103680" y="19793"/>
                      <a:pt x="111360" y="29690"/>
                    </a:cubicBezTo>
                    <a:cubicBezTo>
                      <a:pt x="119040" y="39587"/>
                      <a:pt x="120000" y="54432"/>
                      <a:pt x="111360" y="59381"/>
                    </a:cubicBezTo>
                    <a:cubicBezTo>
                      <a:pt x="102720" y="64329"/>
                      <a:pt x="62400" y="58144"/>
                      <a:pt x="60480" y="59381"/>
                    </a:cubicBezTo>
                    <a:cubicBezTo>
                      <a:pt x="58560" y="60618"/>
                      <a:pt x="96960" y="56907"/>
                      <a:pt x="97920" y="66804"/>
                    </a:cubicBezTo>
                    <a:cubicBezTo>
                      <a:pt x="98880" y="76701"/>
                      <a:pt x="80640" y="117525"/>
                      <a:pt x="65280" y="118762"/>
                    </a:cubicBezTo>
                    <a:cubicBezTo>
                      <a:pt x="49920" y="120000"/>
                      <a:pt x="5760" y="85360"/>
                      <a:pt x="2880" y="75463"/>
                    </a:cubicBezTo>
                    <a:cubicBezTo>
                      <a:pt x="0" y="65567"/>
                      <a:pt x="44160" y="65567"/>
                      <a:pt x="47040" y="58144"/>
                    </a:cubicBezTo>
                    <a:cubicBezTo>
                      <a:pt x="49920" y="50721"/>
                      <a:pt x="16320" y="39587"/>
                      <a:pt x="19200" y="29690"/>
                    </a:cubicBezTo>
                    <a:cubicBezTo>
                      <a:pt x="22080" y="19793"/>
                      <a:pt x="49920" y="0"/>
                      <a:pt x="65280" y="0"/>
                    </a:cubicBezTo>
                    <a:close/>
                  </a:path>
                </a:pathLst>
              </a:custGeom>
              <a:gradFill>
                <a:gsLst>
                  <a:gs pos="0">
                    <a:srgbClr val="CC6600"/>
                  </a:gs>
                  <a:gs pos="50000">
                    <a:srgbClr val="FFCC00"/>
                  </a:gs>
                  <a:gs pos="100000">
                    <a:srgbClr val="CC6600"/>
                  </a:gs>
                </a:gsLst>
                <a:lin ang="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5" name="Shape 2955"/>
              <p:cNvSpPr/>
              <p:nvPr/>
            </p:nvSpPr>
            <p:spPr>
              <a:xfrm flipH="1">
                <a:off x="2573" y="2948"/>
                <a:ext cx="131" cy="100"/>
              </a:xfrm>
              <a:prstGeom prst="ellipse">
                <a:avLst/>
              </a:prstGeom>
              <a:gradFill>
                <a:gsLst>
                  <a:gs pos="0">
                    <a:srgbClr val="FFCC00"/>
                  </a:gs>
                  <a:gs pos="100000">
                    <a:srgbClr val="CC6600"/>
                  </a:gs>
                </a:gsLst>
                <a:path path="circle">
                  <a:fillToRect b="50%" l="50%" r="50%" t="50%"/>
                </a:path>
                <a:tileRect/>
              </a:gradFill>
              <a:ln cap="flat" cmpd="sng" w="9525">
                <a:solidFill>
                  <a:srgbClr val="6633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1800">
                  <a:solidFill>
                    <a:schemeClr val="dk1"/>
                  </a:solidFill>
                  <a:latin typeface="Arial"/>
                  <a:ea typeface="Arial"/>
                  <a:cs typeface="Arial"/>
                  <a:sym typeface="Arial"/>
                </a:endParaRPr>
              </a:p>
            </p:txBody>
          </p:sp>
          <p:sp>
            <p:nvSpPr>
              <p:cNvPr id="2956" name="Shape 2956"/>
              <p:cNvSpPr/>
              <p:nvPr/>
            </p:nvSpPr>
            <p:spPr>
              <a:xfrm>
                <a:off x="2570" y="3100"/>
                <a:ext cx="248" cy="94"/>
              </a:xfrm>
              <a:custGeom>
                <a:pathLst>
                  <a:path extrusionOk="0" h="120000" w="120000">
                    <a:moveTo>
                      <a:pt x="44334" y="30684"/>
                    </a:moveTo>
                    <a:cubicBezTo>
                      <a:pt x="39014" y="24109"/>
                      <a:pt x="33694" y="3287"/>
                      <a:pt x="26600" y="1643"/>
                    </a:cubicBezTo>
                    <a:cubicBezTo>
                      <a:pt x="19507" y="0"/>
                      <a:pt x="4729" y="8767"/>
                      <a:pt x="2364" y="20273"/>
                    </a:cubicBezTo>
                    <a:cubicBezTo>
                      <a:pt x="0" y="31780"/>
                      <a:pt x="5911" y="63561"/>
                      <a:pt x="13004" y="71232"/>
                    </a:cubicBezTo>
                    <a:cubicBezTo>
                      <a:pt x="20098" y="78904"/>
                      <a:pt x="40492" y="63013"/>
                      <a:pt x="44926" y="67397"/>
                    </a:cubicBezTo>
                    <a:cubicBezTo>
                      <a:pt x="49359" y="71780"/>
                      <a:pt x="36650" y="90410"/>
                      <a:pt x="39310" y="99178"/>
                    </a:cubicBezTo>
                    <a:cubicBezTo>
                      <a:pt x="41970" y="107945"/>
                      <a:pt x="53497" y="117808"/>
                      <a:pt x="60000" y="118904"/>
                    </a:cubicBezTo>
                    <a:cubicBezTo>
                      <a:pt x="66502" y="120000"/>
                      <a:pt x="76551" y="113972"/>
                      <a:pt x="79211" y="105753"/>
                    </a:cubicBezTo>
                    <a:cubicBezTo>
                      <a:pt x="81871" y="97534"/>
                      <a:pt x="73300" y="73424"/>
                      <a:pt x="76256" y="70136"/>
                    </a:cubicBezTo>
                    <a:cubicBezTo>
                      <a:pt x="79211" y="66849"/>
                      <a:pt x="90443" y="86027"/>
                      <a:pt x="97536" y="86027"/>
                    </a:cubicBezTo>
                    <a:cubicBezTo>
                      <a:pt x="104630" y="86027"/>
                      <a:pt x="117635" y="81643"/>
                      <a:pt x="118817" y="70136"/>
                    </a:cubicBezTo>
                    <a:cubicBezTo>
                      <a:pt x="120000" y="58630"/>
                      <a:pt x="111724" y="25753"/>
                      <a:pt x="104630" y="17534"/>
                    </a:cubicBezTo>
                    <a:cubicBezTo>
                      <a:pt x="97536" y="9315"/>
                      <a:pt x="83054" y="16986"/>
                      <a:pt x="75665" y="20273"/>
                    </a:cubicBezTo>
                    <a:cubicBezTo>
                      <a:pt x="68275" y="23561"/>
                      <a:pt x="65911" y="35616"/>
                      <a:pt x="60591" y="37260"/>
                    </a:cubicBezTo>
                    <a:cubicBezTo>
                      <a:pt x="55270" y="38904"/>
                      <a:pt x="47586" y="31780"/>
                      <a:pt x="44334" y="30684"/>
                    </a:cubicBezTo>
                    <a:close/>
                  </a:path>
                </a:pathLst>
              </a:custGeom>
              <a:gradFill>
                <a:gsLst>
                  <a:gs pos="0">
                    <a:srgbClr val="CC6600"/>
                  </a:gs>
                  <a:gs pos="100000">
                    <a:srgbClr val="800000"/>
                  </a:gs>
                </a:gsLst>
                <a:lin ang="540000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957" name="Shape 2957"/>
            <p:cNvSpPr/>
            <p:nvPr/>
          </p:nvSpPr>
          <p:spPr>
            <a:xfrm>
              <a:off x="1200" y="2837"/>
              <a:ext cx="232" cy="72"/>
            </a:xfrm>
            <a:custGeom>
              <a:pathLst>
                <a:path extrusionOk="0" h="120000" w="120000">
                  <a:moveTo>
                    <a:pt x="23283" y="59999"/>
                  </a:moveTo>
                  <a:cubicBezTo>
                    <a:pt x="17910" y="68571"/>
                    <a:pt x="16119" y="102857"/>
                    <a:pt x="12537" y="111428"/>
                  </a:cubicBezTo>
                  <a:cubicBezTo>
                    <a:pt x="8955" y="119999"/>
                    <a:pt x="3582" y="119999"/>
                    <a:pt x="1791" y="111428"/>
                  </a:cubicBezTo>
                  <a:cubicBezTo>
                    <a:pt x="0" y="102857"/>
                    <a:pt x="0" y="77142"/>
                    <a:pt x="1791" y="59999"/>
                  </a:cubicBezTo>
                  <a:cubicBezTo>
                    <a:pt x="3582" y="42857"/>
                    <a:pt x="8955" y="17142"/>
                    <a:pt x="12537" y="8571"/>
                  </a:cubicBezTo>
                  <a:cubicBezTo>
                    <a:pt x="16119" y="0"/>
                    <a:pt x="17910" y="0"/>
                    <a:pt x="23283" y="8571"/>
                  </a:cubicBezTo>
                  <a:cubicBezTo>
                    <a:pt x="28656" y="17142"/>
                    <a:pt x="37611" y="42857"/>
                    <a:pt x="44776" y="59999"/>
                  </a:cubicBezTo>
                  <a:cubicBezTo>
                    <a:pt x="51940" y="77142"/>
                    <a:pt x="59104" y="111428"/>
                    <a:pt x="66268" y="111428"/>
                  </a:cubicBezTo>
                  <a:cubicBezTo>
                    <a:pt x="73432" y="111428"/>
                    <a:pt x="82388" y="77142"/>
                    <a:pt x="87761" y="59999"/>
                  </a:cubicBezTo>
                  <a:cubicBezTo>
                    <a:pt x="93134" y="42857"/>
                    <a:pt x="98507" y="8571"/>
                    <a:pt x="98507" y="8571"/>
                  </a:cubicBezTo>
                  <a:cubicBezTo>
                    <a:pt x="98507" y="8571"/>
                    <a:pt x="87761" y="42857"/>
                    <a:pt x="87761" y="59999"/>
                  </a:cubicBezTo>
                  <a:cubicBezTo>
                    <a:pt x="87761" y="77142"/>
                    <a:pt x="93134" y="111428"/>
                    <a:pt x="98507" y="111428"/>
                  </a:cubicBezTo>
                  <a:cubicBezTo>
                    <a:pt x="103880" y="111428"/>
                    <a:pt x="120000" y="59999"/>
                    <a:pt x="120000" y="59999"/>
                  </a:cubicBezTo>
                  <a:cubicBezTo>
                    <a:pt x="120000" y="59999"/>
                    <a:pt x="103880" y="102857"/>
                    <a:pt x="98507" y="111428"/>
                  </a:cubicBezTo>
                  <a:cubicBezTo>
                    <a:pt x="93134" y="119999"/>
                    <a:pt x="93134" y="111428"/>
                    <a:pt x="87761" y="111428"/>
                  </a:cubicBezTo>
                  <a:cubicBezTo>
                    <a:pt x="82388" y="111428"/>
                    <a:pt x="73432" y="119999"/>
                    <a:pt x="66268" y="111428"/>
                  </a:cubicBezTo>
                  <a:cubicBezTo>
                    <a:pt x="59104" y="102857"/>
                    <a:pt x="51940" y="68571"/>
                    <a:pt x="44776" y="59999"/>
                  </a:cubicBezTo>
                  <a:cubicBezTo>
                    <a:pt x="37611" y="51428"/>
                    <a:pt x="28656" y="51428"/>
                    <a:pt x="23283" y="59999"/>
                  </a:cubicBezTo>
                  <a:close/>
                </a:path>
              </a:pathLst>
            </a:custGeom>
            <a:solidFill>
              <a:srgbClr val="6633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958" name="Shape 2958"/>
          <p:cNvGrpSpPr/>
          <p:nvPr/>
        </p:nvGrpSpPr>
        <p:grpSpPr>
          <a:xfrm>
            <a:off x="609599" y="685800"/>
            <a:ext cx="1743222" cy="2455003"/>
            <a:chOff x="288" y="1296"/>
            <a:chExt cx="817" cy="1151"/>
          </a:xfrm>
        </p:grpSpPr>
        <p:sp>
          <p:nvSpPr>
            <p:cNvPr id="2959" name="Shape 2959"/>
            <p:cNvSpPr/>
            <p:nvPr/>
          </p:nvSpPr>
          <p:spPr>
            <a:xfrm>
              <a:off x="288" y="1843"/>
              <a:ext cx="817" cy="400"/>
            </a:xfrm>
            <a:custGeom>
              <a:pathLst>
                <a:path extrusionOk="0" h="120000" w="120000">
                  <a:moveTo>
                    <a:pt x="46275" y="114782"/>
                  </a:moveTo>
                  <a:cubicBezTo>
                    <a:pt x="36774" y="111544"/>
                    <a:pt x="19178" y="107946"/>
                    <a:pt x="11700" y="97691"/>
                  </a:cubicBezTo>
                  <a:cubicBezTo>
                    <a:pt x="4222" y="87436"/>
                    <a:pt x="0" y="65847"/>
                    <a:pt x="1231" y="53613"/>
                  </a:cubicBezTo>
                  <a:cubicBezTo>
                    <a:pt x="2463" y="41379"/>
                    <a:pt x="12140" y="32563"/>
                    <a:pt x="18914" y="24467"/>
                  </a:cubicBezTo>
                  <a:cubicBezTo>
                    <a:pt x="25689" y="16371"/>
                    <a:pt x="35630" y="8815"/>
                    <a:pt x="42052" y="4677"/>
                  </a:cubicBezTo>
                  <a:cubicBezTo>
                    <a:pt x="48475" y="539"/>
                    <a:pt x="51994" y="359"/>
                    <a:pt x="57624" y="179"/>
                  </a:cubicBezTo>
                  <a:cubicBezTo>
                    <a:pt x="63255" y="0"/>
                    <a:pt x="70997" y="1799"/>
                    <a:pt x="75747" y="3418"/>
                  </a:cubicBezTo>
                  <a:cubicBezTo>
                    <a:pt x="80498" y="5037"/>
                    <a:pt x="79530" y="4497"/>
                    <a:pt x="86304" y="9895"/>
                  </a:cubicBezTo>
                  <a:cubicBezTo>
                    <a:pt x="93079" y="15292"/>
                    <a:pt x="112785" y="21049"/>
                    <a:pt x="116392" y="35622"/>
                  </a:cubicBezTo>
                  <a:cubicBezTo>
                    <a:pt x="119999" y="50194"/>
                    <a:pt x="116041" y="84197"/>
                    <a:pt x="108123" y="97691"/>
                  </a:cubicBezTo>
                  <a:cubicBezTo>
                    <a:pt x="100205" y="111184"/>
                    <a:pt x="79090" y="114242"/>
                    <a:pt x="68797" y="117121"/>
                  </a:cubicBezTo>
                  <a:cubicBezTo>
                    <a:pt x="58504" y="120000"/>
                    <a:pt x="50938" y="115322"/>
                    <a:pt x="46275" y="114782"/>
                  </a:cubicBezTo>
                  <a:close/>
                </a:path>
              </a:pathLst>
            </a:custGeom>
            <a:gradFill>
              <a:gsLst>
                <a:gs pos="0">
                  <a:srgbClr val="5F5F5F"/>
                </a:gs>
                <a:gs pos="100000">
                  <a:srgbClr val="292929"/>
                </a:gs>
              </a:gsLst>
              <a:lin ang="5400000" scaled="0"/>
            </a:gradFill>
            <a:ln cap="flat" cmpd="sng" w="9525">
              <a:solidFill>
                <a:srgbClr val="4D4D4D"/>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0" name="Shape 2960"/>
            <p:cNvSpPr/>
            <p:nvPr/>
          </p:nvSpPr>
          <p:spPr>
            <a:xfrm>
              <a:off x="335" y="2389"/>
              <a:ext cx="719" cy="57"/>
            </a:xfrm>
            <a:prstGeom prst="ellipse">
              <a:avLst/>
            </a:prstGeom>
            <a:gradFill>
              <a:gsLst>
                <a:gs pos="0">
                  <a:srgbClr val="969696"/>
                </a:gs>
                <a:gs pos="100000">
                  <a:schemeClr val="hlink"/>
                </a:gs>
              </a:gsLst>
              <a:lin ang="5400000" scaled="0"/>
            </a:gradFill>
            <a:ln>
              <a:noFill/>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961" name="Shape 2961"/>
            <p:cNvSpPr/>
            <p:nvPr/>
          </p:nvSpPr>
          <p:spPr>
            <a:xfrm>
              <a:off x="351" y="1864"/>
              <a:ext cx="674" cy="444"/>
            </a:xfrm>
            <a:custGeom>
              <a:pathLst>
                <a:path extrusionOk="0" h="120000" w="120000">
                  <a:moveTo>
                    <a:pt x="35520" y="115621"/>
                  </a:moveTo>
                  <a:cubicBezTo>
                    <a:pt x="29013" y="112378"/>
                    <a:pt x="27200" y="103297"/>
                    <a:pt x="22826" y="99405"/>
                  </a:cubicBezTo>
                  <a:cubicBezTo>
                    <a:pt x="18453" y="95513"/>
                    <a:pt x="12906" y="97621"/>
                    <a:pt x="9493" y="92270"/>
                  </a:cubicBezTo>
                  <a:cubicBezTo>
                    <a:pt x="6080" y="86918"/>
                    <a:pt x="0" y="76702"/>
                    <a:pt x="2133" y="66972"/>
                  </a:cubicBezTo>
                  <a:cubicBezTo>
                    <a:pt x="4266" y="57243"/>
                    <a:pt x="15786" y="43783"/>
                    <a:pt x="22186" y="33405"/>
                  </a:cubicBezTo>
                  <a:cubicBezTo>
                    <a:pt x="28586" y="23027"/>
                    <a:pt x="34133" y="10054"/>
                    <a:pt x="40533" y="5027"/>
                  </a:cubicBezTo>
                  <a:cubicBezTo>
                    <a:pt x="46933" y="0"/>
                    <a:pt x="53653" y="1783"/>
                    <a:pt x="60586" y="3405"/>
                  </a:cubicBezTo>
                  <a:cubicBezTo>
                    <a:pt x="67520" y="5027"/>
                    <a:pt x="77440" y="9729"/>
                    <a:pt x="82240" y="15081"/>
                  </a:cubicBezTo>
                  <a:cubicBezTo>
                    <a:pt x="87040" y="20432"/>
                    <a:pt x="84586" y="29513"/>
                    <a:pt x="89600" y="35513"/>
                  </a:cubicBezTo>
                  <a:cubicBezTo>
                    <a:pt x="94613" y="41513"/>
                    <a:pt x="108053" y="43621"/>
                    <a:pt x="112320" y="50756"/>
                  </a:cubicBezTo>
                  <a:cubicBezTo>
                    <a:pt x="116586" y="57891"/>
                    <a:pt x="120000" y="68756"/>
                    <a:pt x="114986" y="78162"/>
                  </a:cubicBezTo>
                  <a:cubicBezTo>
                    <a:pt x="109973" y="87567"/>
                    <a:pt x="90986" y="100702"/>
                    <a:pt x="82240" y="107513"/>
                  </a:cubicBezTo>
                  <a:cubicBezTo>
                    <a:pt x="73493" y="114324"/>
                    <a:pt x="69973" y="117405"/>
                    <a:pt x="62186" y="118702"/>
                  </a:cubicBezTo>
                  <a:cubicBezTo>
                    <a:pt x="54400" y="120000"/>
                    <a:pt x="42026" y="118864"/>
                    <a:pt x="35520" y="115621"/>
                  </a:cubicBezTo>
                  <a:close/>
                </a:path>
              </a:pathLst>
            </a:custGeom>
            <a:gradFill>
              <a:gsLst>
                <a:gs pos="0">
                  <a:schemeClr val="hlink"/>
                </a:gs>
                <a:gs pos="100000">
                  <a:srgbClr val="777777"/>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62" name="Shape 2962"/>
            <p:cNvGrpSpPr/>
            <p:nvPr/>
          </p:nvGrpSpPr>
          <p:grpSpPr>
            <a:xfrm>
              <a:off x="349" y="2209"/>
              <a:ext cx="256" cy="236"/>
              <a:chOff x="2555" y="2784"/>
              <a:chExt cx="263" cy="410"/>
            </a:xfrm>
          </p:grpSpPr>
          <p:sp>
            <p:nvSpPr>
              <p:cNvPr id="2963" name="Shape 2963"/>
              <p:cNvSpPr/>
              <p:nvPr/>
            </p:nvSpPr>
            <p:spPr>
              <a:xfrm rot="1051906">
                <a:off x="2621" y="2798"/>
                <a:ext cx="128" cy="202"/>
              </a:xfrm>
              <a:custGeom>
                <a:pathLst>
                  <a:path extrusionOk="0" h="120000" w="120000">
                    <a:moveTo>
                      <a:pt x="65280" y="0"/>
                    </a:moveTo>
                    <a:cubicBezTo>
                      <a:pt x="80640" y="0"/>
                      <a:pt x="103680" y="19793"/>
                      <a:pt x="111360" y="29690"/>
                    </a:cubicBezTo>
                    <a:cubicBezTo>
                      <a:pt x="119040" y="39587"/>
                      <a:pt x="120000" y="54432"/>
                      <a:pt x="111360" y="59381"/>
                    </a:cubicBezTo>
                    <a:cubicBezTo>
                      <a:pt x="102720" y="64329"/>
                      <a:pt x="62400" y="58144"/>
                      <a:pt x="60480" y="59381"/>
                    </a:cubicBezTo>
                    <a:cubicBezTo>
                      <a:pt x="58560" y="60618"/>
                      <a:pt x="96960" y="56907"/>
                      <a:pt x="97920" y="66804"/>
                    </a:cubicBezTo>
                    <a:cubicBezTo>
                      <a:pt x="98880" y="76701"/>
                      <a:pt x="80640" y="117525"/>
                      <a:pt x="65280" y="118762"/>
                    </a:cubicBezTo>
                    <a:cubicBezTo>
                      <a:pt x="49920" y="120000"/>
                      <a:pt x="5760" y="85360"/>
                      <a:pt x="2880" y="75463"/>
                    </a:cubicBezTo>
                    <a:cubicBezTo>
                      <a:pt x="0" y="65567"/>
                      <a:pt x="44160" y="65567"/>
                      <a:pt x="47040" y="58144"/>
                    </a:cubicBezTo>
                    <a:cubicBezTo>
                      <a:pt x="49920" y="50721"/>
                      <a:pt x="16320" y="39587"/>
                      <a:pt x="19200" y="29690"/>
                    </a:cubicBezTo>
                    <a:cubicBezTo>
                      <a:pt x="22080" y="19793"/>
                      <a:pt x="49920" y="0"/>
                      <a:pt x="65280" y="0"/>
                    </a:cubicBezTo>
                    <a:close/>
                  </a:path>
                </a:pathLst>
              </a:custGeom>
              <a:gradFill>
                <a:gsLst>
                  <a:gs pos="0">
                    <a:srgbClr val="CC6600"/>
                  </a:gs>
                  <a:gs pos="50000">
                    <a:srgbClr val="FFCC00"/>
                  </a:gs>
                  <a:gs pos="100000">
                    <a:srgbClr val="CC6600"/>
                  </a:gs>
                </a:gsLst>
                <a:lin ang="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4" name="Shape 2964"/>
              <p:cNvSpPr/>
              <p:nvPr/>
            </p:nvSpPr>
            <p:spPr>
              <a:xfrm rot="-3387243">
                <a:off x="2609" y="2965"/>
                <a:ext cx="130" cy="199"/>
              </a:xfrm>
              <a:custGeom>
                <a:pathLst>
                  <a:path extrusionOk="0" h="120000" w="120000">
                    <a:moveTo>
                      <a:pt x="65280" y="0"/>
                    </a:moveTo>
                    <a:cubicBezTo>
                      <a:pt x="80640" y="0"/>
                      <a:pt x="103680" y="19793"/>
                      <a:pt x="111360" y="29690"/>
                    </a:cubicBezTo>
                    <a:cubicBezTo>
                      <a:pt x="119040" y="39587"/>
                      <a:pt x="120000" y="54432"/>
                      <a:pt x="111360" y="59381"/>
                    </a:cubicBezTo>
                    <a:cubicBezTo>
                      <a:pt x="102720" y="64329"/>
                      <a:pt x="62400" y="58144"/>
                      <a:pt x="60480" y="59381"/>
                    </a:cubicBezTo>
                    <a:cubicBezTo>
                      <a:pt x="58560" y="60618"/>
                      <a:pt x="96960" y="56907"/>
                      <a:pt x="97920" y="66804"/>
                    </a:cubicBezTo>
                    <a:cubicBezTo>
                      <a:pt x="98880" y="76701"/>
                      <a:pt x="80640" y="117525"/>
                      <a:pt x="65280" y="118762"/>
                    </a:cubicBezTo>
                    <a:cubicBezTo>
                      <a:pt x="49920" y="120000"/>
                      <a:pt x="5760" y="85360"/>
                      <a:pt x="2880" y="75463"/>
                    </a:cubicBezTo>
                    <a:cubicBezTo>
                      <a:pt x="0" y="65567"/>
                      <a:pt x="44160" y="65567"/>
                      <a:pt x="47040" y="58144"/>
                    </a:cubicBezTo>
                    <a:cubicBezTo>
                      <a:pt x="49920" y="50721"/>
                      <a:pt x="16320" y="39587"/>
                      <a:pt x="19200" y="29690"/>
                    </a:cubicBezTo>
                    <a:cubicBezTo>
                      <a:pt x="22080" y="19793"/>
                      <a:pt x="49920" y="0"/>
                      <a:pt x="65280" y="0"/>
                    </a:cubicBezTo>
                    <a:close/>
                  </a:path>
                </a:pathLst>
              </a:custGeom>
              <a:gradFill>
                <a:gsLst>
                  <a:gs pos="0">
                    <a:srgbClr val="CC6600"/>
                  </a:gs>
                  <a:gs pos="50000">
                    <a:srgbClr val="FFCC00"/>
                  </a:gs>
                  <a:gs pos="100000">
                    <a:srgbClr val="CC6600"/>
                  </a:gs>
                </a:gsLst>
                <a:lin ang="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5" name="Shape 2965"/>
              <p:cNvSpPr/>
              <p:nvPr/>
            </p:nvSpPr>
            <p:spPr>
              <a:xfrm flipH="1">
                <a:off x="2573" y="2948"/>
                <a:ext cx="131" cy="100"/>
              </a:xfrm>
              <a:prstGeom prst="ellipse">
                <a:avLst/>
              </a:prstGeom>
              <a:gradFill>
                <a:gsLst>
                  <a:gs pos="0">
                    <a:srgbClr val="FFCC00"/>
                  </a:gs>
                  <a:gs pos="100000">
                    <a:srgbClr val="CC6600"/>
                  </a:gs>
                </a:gsLst>
                <a:path path="circle">
                  <a:fillToRect b="50%" l="50%" r="50%" t="50%"/>
                </a:path>
                <a:tileRect/>
              </a:gradFill>
              <a:ln cap="flat" cmpd="sng" w="9525">
                <a:solidFill>
                  <a:srgbClr val="6633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1800">
                  <a:solidFill>
                    <a:schemeClr val="dk1"/>
                  </a:solidFill>
                  <a:latin typeface="Arial"/>
                  <a:ea typeface="Arial"/>
                  <a:cs typeface="Arial"/>
                  <a:sym typeface="Arial"/>
                </a:endParaRPr>
              </a:p>
            </p:txBody>
          </p:sp>
          <p:sp>
            <p:nvSpPr>
              <p:cNvPr id="2966" name="Shape 2966"/>
              <p:cNvSpPr/>
              <p:nvPr/>
            </p:nvSpPr>
            <p:spPr>
              <a:xfrm>
                <a:off x="2570" y="3100"/>
                <a:ext cx="248" cy="94"/>
              </a:xfrm>
              <a:custGeom>
                <a:pathLst>
                  <a:path extrusionOk="0" h="120000" w="120000">
                    <a:moveTo>
                      <a:pt x="44334" y="30684"/>
                    </a:moveTo>
                    <a:cubicBezTo>
                      <a:pt x="39014" y="24109"/>
                      <a:pt x="33694" y="3287"/>
                      <a:pt x="26600" y="1643"/>
                    </a:cubicBezTo>
                    <a:cubicBezTo>
                      <a:pt x="19507" y="0"/>
                      <a:pt x="4729" y="8767"/>
                      <a:pt x="2364" y="20273"/>
                    </a:cubicBezTo>
                    <a:cubicBezTo>
                      <a:pt x="0" y="31780"/>
                      <a:pt x="5911" y="63561"/>
                      <a:pt x="13004" y="71232"/>
                    </a:cubicBezTo>
                    <a:cubicBezTo>
                      <a:pt x="20098" y="78904"/>
                      <a:pt x="40492" y="63013"/>
                      <a:pt x="44926" y="67397"/>
                    </a:cubicBezTo>
                    <a:cubicBezTo>
                      <a:pt x="49359" y="71780"/>
                      <a:pt x="36650" y="90410"/>
                      <a:pt x="39310" y="99178"/>
                    </a:cubicBezTo>
                    <a:cubicBezTo>
                      <a:pt x="41970" y="107945"/>
                      <a:pt x="53497" y="117808"/>
                      <a:pt x="60000" y="118904"/>
                    </a:cubicBezTo>
                    <a:cubicBezTo>
                      <a:pt x="66502" y="120000"/>
                      <a:pt x="76551" y="113972"/>
                      <a:pt x="79211" y="105753"/>
                    </a:cubicBezTo>
                    <a:cubicBezTo>
                      <a:pt x="81871" y="97534"/>
                      <a:pt x="73300" y="73424"/>
                      <a:pt x="76256" y="70136"/>
                    </a:cubicBezTo>
                    <a:cubicBezTo>
                      <a:pt x="79211" y="66849"/>
                      <a:pt x="90443" y="86027"/>
                      <a:pt x="97536" y="86027"/>
                    </a:cubicBezTo>
                    <a:cubicBezTo>
                      <a:pt x="104630" y="86027"/>
                      <a:pt x="117635" y="81643"/>
                      <a:pt x="118817" y="70136"/>
                    </a:cubicBezTo>
                    <a:cubicBezTo>
                      <a:pt x="120000" y="58630"/>
                      <a:pt x="111724" y="25753"/>
                      <a:pt x="104630" y="17534"/>
                    </a:cubicBezTo>
                    <a:cubicBezTo>
                      <a:pt x="97536" y="9315"/>
                      <a:pt x="83054" y="16986"/>
                      <a:pt x="75665" y="20273"/>
                    </a:cubicBezTo>
                    <a:cubicBezTo>
                      <a:pt x="68275" y="23561"/>
                      <a:pt x="65911" y="35616"/>
                      <a:pt x="60591" y="37260"/>
                    </a:cubicBezTo>
                    <a:cubicBezTo>
                      <a:pt x="55270" y="38904"/>
                      <a:pt x="47586" y="31780"/>
                      <a:pt x="44334" y="30684"/>
                    </a:cubicBezTo>
                    <a:close/>
                  </a:path>
                </a:pathLst>
              </a:custGeom>
              <a:gradFill>
                <a:gsLst>
                  <a:gs pos="0">
                    <a:srgbClr val="CC6600"/>
                  </a:gs>
                  <a:gs pos="100000">
                    <a:srgbClr val="800000"/>
                  </a:gs>
                </a:gsLst>
                <a:lin ang="540000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967" name="Shape 2967"/>
            <p:cNvSpPr/>
            <p:nvPr/>
          </p:nvSpPr>
          <p:spPr>
            <a:xfrm>
              <a:off x="334" y="1496"/>
              <a:ext cx="690" cy="495"/>
            </a:xfrm>
            <a:custGeom>
              <a:pathLst>
                <a:path extrusionOk="0" h="120000" w="120000">
                  <a:moveTo>
                    <a:pt x="30833" y="20169"/>
                  </a:moveTo>
                  <a:cubicBezTo>
                    <a:pt x="24895" y="26118"/>
                    <a:pt x="33750" y="35695"/>
                    <a:pt x="30833" y="43675"/>
                  </a:cubicBezTo>
                  <a:cubicBezTo>
                    <a:pt x="27916" y="51656"/>
                    <a:pt x="18437" y="59347"/>
                    <a:pt x="13229" y="68198"/>
                  </a:cubicBezTo>
                  <a:cubicBezTo>
                    <a:pt x="8125" y="77049"/>
                    <a:pt x="0" y="88367"/>
                    <a:pt x="0" y="96493"/>
                  </a:cubicBezTo>
                  <a:cubicBezTo>
                    <a:pt x="0" y="104619"/>
                    <a:pt x="7083" y="114776"/>
                    <a:pt x="13229" y="117388"/>
                  </a:cubicBezTo>
                  <a:cubicBezTo>
                    <a:pt x="19479" y="119999"/>
                    <a:pt x="28645" y="113470"/>
                    <a:pt x="37500" y="111874"/>
                  </a:cubicBezTo>
                  <a:cubicBezTo>
                    <a:pt x="46458" y="110278"/>
                    <a:pt x="55104" y="107230"/>
                    <a:pt x="66875" y="107376"/>
                  </a:cubicBezTo>
                  <a:cubicBezTo>
                    <a:pt x="78541" y="107521"/>
                    <a:pt x="99687" y="117823"/>
                    <a:pt x="108020" y="112744"/>
                  </a:cubicBezTo>
                  <a:cubicBezTo>
                    <a:pt x="116354" y="107666"/>
                    <a:pt x="120000" y="86626"/>
                    <a:pt x="116875" y="76469"/>
                  </a:cubicBezTo>
                  <a:cubicBezTo>
                    <a:pt x="113645" y="66311"/>
                    <a:pt x="93229" y="61233"/>
                    <a:pt x="88958" y="51946"/>
                  </a:cubicBezTo>
                  <a:cubicBezTo>
                    <a:pt x="84687" y="42660"/>
                    <a:pt x="95833" y="29600"/>
                    <a:pt x="91041" y="21039"/>
                  </a:cubicBezTo>
                  <a:cubicBezTo>
                    <a:pt x="86250" y="12478"/>
                    <a:pt x="70416" y="290"/>
                    <a:pt x="60416" y="145"/>
                  </a:cubicBezTo>
                  <a:cubicBezTo>
                    <a:pt x="50416" y="0"/>
                    <a:pt x="36979" y="15961"/>
                    <a:pt x="30833" y="20169"/>
                  </a:cubicBezTo>
                  <a:close/>
                </a:path>
              </a:pathLst>
            </a:custGeom>
            <a:gradFill>
              <a:gsLst>
                <a:gs pos="0">
                  <a:schemeClr val="folHlink"/>
                </a:gs>
                <a:gs pos="100000">
                  <a:schemeClr val="lt2"/>
                </a:gs>
              </a:gsLst>
              <a:path path="circle">
                <a:fillToRect b="50%" l="50%" r="50%" t="50%"/>
              </a:path>
              <a:tileRect/>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68" name="Shape 2968"/>
            <p:cNvGrpSpPr/>
            <p:nvPr/>
          </p:nvGrpSpPr>
          <p:grpSpPr>
            <a:xfrm flipH="1">
              <a:off x="760" y="2179"/>
              <a:ext cx="281" cy="255"/>
              <a:chOff x="2555" y="2784"/>
              <a:chExt cx="263" cy="410"/>
            </a:xfrm>
          </p:grpSpPr>
          <p:sp>
            <p:nvSpPr>
              <p:cNvPr id="2969" name="Shape 2969"/>
              <p:cNvSpPr/>
              <p:nvPr/>
            </p:nvSpPr>
            <p:spPr>
              <a:xfrm rot="1051906">
                <a:off x="2621" y="2798"/>
                <a:ext cx="128" cy="202"/>
              </a:xfrm>
              <a:custGeom>
                <a:pathLst>
                  <a:path extrusionOk="0" h="120000" w="120000">
                    <a:moveTo>
                      <a:pt x="65280" y="0"/>
                    </a:moveTo>
                    <a:cubicBezTo>
                      <a:pt x="80640" y="0"/>
                      <a:pt x="103680" y="19793"/>
                      <a:pt x="111360" y="29690"/>
                    </a:cubicBezTo>
                    <a:cubicBezTo>
                      <a:pt x="119040" y="39587"/>
                      <a:pt x="120000" y="54432"/>
                      <a:pt x="111360" y="59381"/>
                    </a:cubicBezTo>
                    <a:cubicBezTo>
                      <a:pt x="102720" y="64329"/>
                      <a:pt x="62400" y="58144"/>
                      <a:pt x="60480" y="59381"/>
                    </a:cubicBezTo>
                    <a:cubicBezTo>
                      <a:pt x="58560" y="60618"/>
                      <a:pt x="96960" y="56907"/>
                      <a:pt x="97920" y="66804"/>
                    </a:cubicBezTo>
                    <a:cubicBezTo>
                      <a:pt x="98880" y="76701"/>
                      <a:pt x="80640" y="117525"/>
                      <a:pt x="65280" y="118762"/>
                    </a:cubicBezTo>
                    <a:cubicBezTo>
                      <a:pt x="49920" y="120000"/>
                      <a:pt x="5760" y="85360"/>
                      <a:pt x="2880" y="75463"/>
                    </a:cubicBezTo>
                    <a:cubicBezTo>
                      <a:pt x="0" y="65567"/>
                      <a:pt x="44160" y="65567"/>
                      <a:pt x="47040" y="58144"/>
                    </a:cubicBezTo>
                    <a:cubicBezTo>
                      <a:pt x="49920" y="50721"/>
                      <a:pt x="16320" y="39587"/>
                      <a:pt x="19200" y="29690"/>
                    </a:cubicBezTo>
                    <a:cubicBezTo>
                      <a:pt x="22080" y="19793"/>
                      <a:pt x="49920" y="0"/>
                      <a:pt x="65280" y="0"/>
                    </a:cubicBezTo>
                    <a:close/>
                  </a:path>
                </a:pathLst>
              </a:custGeom>
              <a:gradFill>
                <a:gsLst>
                  <a:gs pos="0">
                    <a:srgbClr val="CC6600"/>
                  </a:gs>
                  <a:gs pos="50000">
                    <a:srgbClr val="FFCC00"/>
                  </a:gs>
                  <a:gs pos="100000">
                    <a:srgbClr val="CC6600"/>
                  </a:gs>
                </a:gsLst>
                <a:lin ang="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0" name="Shape 2970"/>
              <p:cNvSpPr/>
              <p:nvPr/>
            </p:nvSpPr>
            <p:spPr>
              <a:xfrm rot="-3387243">
                <a:off x="2609" y="2965"/>
                <a:ext cx="130" cy="199"/>
              </a:xfrm>
              <a:custGeom>
                <a:pathLst>
                  <a:path extrusionOk="0" h="120000" w="120000">
                    <a:moveTo>
                      <a:pt x="65280" y="0"/>
                    </a:moveTo>
                    <a:cubicBezTo>
                      <a:pt x="80640" y="0"/>
                      <a:pt x="103680" y="19793"/>
                      <a:pt x="111360" y="29690"/>
                    </a:cubicBezTo>
                    <a:cubicBezTo>
                      <a:pt x="119040" y="39587"/>
                      <a:pt x="120000" y="54432"/>
                      <a:pt x="111360" y="59381"/>
                    </a:cubicBezTo>
                    <a:cubicBezTo>
                      <a:pt x="102720" y="64329"/>
                      <a:pt x="62400" y="58144"/>
                      <a:pt x="60480" y="59381"/>
                    </a:cubicBezTo>
                    <a:cubicBezTo>
                      <a:pt x="58560" y="60618"/>
                      <a:pt x="96960" y="56907"/>
                      <a:pt x="97920" y="66804"/>
                    </a:cubicBezTo>
                    <a:cubicBezTo>
                      <a:pt x="98880" y="76701"/>
                      <a:pt x="80640" y="117525"/>
                      <a:pt x="65280" y="118762"/>
                    </a:cubicBezTo>
                    <a:cubicBezTo>
                      <a:pt x="49920" y="120000"/>
                      <a:pt x="5760" y="85360"/>
                      <a:pt x="2880" y="75463"/>
                    </a:cubicBezTo>
                    <a:cubicBezTo>
                      <a:pt x="0" y="65567"/>
                      <a:pt x="44160" y="65567"/>
                      <a:pt x="47040" y="58144"/>
                    </a:cubicBezTo>
                    <a:cubicBezTo>
                      <a:pt x="49920" y="50721"/>
                      <a:pt x="16320" y="39587"/>
                      <a:pt x="19200" y="29690"/>
                    </a:cubicBezTo>
                    <a:cubicBezTo>
                      <a:pt x="22080" y="19793"/>
                      <a:pt x="49920" y="0"/>
                      <a:pt x="65280" y="0"/>
                    </a:cubicBezTo>
                    <a:close/>
                  </a:path>
                </a:pathLst>
              </a:custGeom>
              <a:gradFill>
                <a:gsLst>
                  <a:gs pos="0">
                    <a:srgbClr val="CC6600"/>
                  </a:gs>
                  <a:gs pos="50000">
                    <a:srgbClr val="FFCC00"/>
                  </a:gs>
                  <a:gs pos="100000">
                    <a:srgbClr val="CC6600"/>
                  </a:gs>
                </a:gsLst>
                <a:lin ang="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1" name="Shape 2971"/>
              <p:cNvSpPr/>
              <p:nvPr/>
            </p:nvSpPr>
            <p:spPr>
              <a:xfrm flipH="1">
                <a:off x="2573" y="2948"/>
                <a:ext cx="131" cy="100"/>
              </a:xfrm>
              <a:prstGeom prst="ellipse">
                <a:avLst/>
              </a:prstGeom>
              <a:gradFill>
                <a:gsLst>
                  <a:gs pos="0">
                    <a:srgbClr val="FFCC00"/>
                  </a:gs>
                  <a:gs pos="100000">
                    <a:srgbClr val="CC6600"/>
                  </a:gs>
                </a:gsLst>
                <a:path path="circle">
                  <a:fillToRect b="50%" l="50%" r="50%" t="50%"/>
                </a:path>
                <a:tileRect/>
              </a:gradFill>
              <a:ln cap="flat" cmpd="sng" w="9525">
                <a:solidFill>
                  <a:srgbClr val="6633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1800">
                  <a:solidFill>
                    <a:schemeClr val="dk1"/>
                  </a:solidFill>
                  <a:latin typeface="Arial"/>
                  <a:ea typeface="Arial"/>
                  <a:cs typeface="Arial"/>
                  <a:sym typeface="Arial"/>
                </a:endParaRPr>
              </a:p>
            </p:txBody>
          </p:sp>
          <p:sp>
            <p:nvSpPr>
              <p:cNvPr id="2972" name="Shape 2972"/>
              <p:cNvSpPr/>
              <p:nvPr/>
            </p:nvSpPr>
            <p:spPr>
              <a:xfrm>
                <a:off x="2570" y="3100"/>
                <a:ext cx="248" cy="94"/>
              </a:xfrm>
              <a:custGeom>
                <a:pathLst>
                  <a:path extrusionOk="0" h="120000" w="120000">
                    <a:moveTo>
                      <a:pt x="44334" y="30684"/>
                    </a:moveTo>
                    <a:cubicBezTo>
                      <a:pt x="39014" y="24109"/>
                      <a:pt x="33694" y="3287"/>
                      <a:pt x="26600" y="1643"/>
                    </a:cubicBezTo>
                    <a:cubicBezTo>
                      <a:pt x="19507" y="0"/>
                      <a:pt x="4729" y="8767"/>
                      <a:pt x="2364" y="20273"/>
                    </a:cubicBezTo>
                    <a:cubicBezTo>
                      <a:pt x="0" y="31780"/>
                      <a:pt x="5911" y="63561"/>
                      <a:pt x="13004" y="71232"/>
                    </a:cubicBezTo>
                    <a:cubicBezTo>
                      <a:pt x="20098" y="78904"/>
                      <a:pt x="40492" y="63013"/>
                      <a:pt x="44926" y="67397"/>
                    </a:cubicBezTo>
                    <a:cubicBezTo>
                      <a:pt x="49359" y="71780"/>
                      <a:pt x="36650" y="90410"/>
                      <a:pt x="39310" y="99178"/>
                    </a:cubicBezTo>
                    <a:cubicBezTo>
                      <a:pt x="41970" y="107945"/>
                      <a:pt x="53497" y="117808"/>
                      <a:pt x="60000" y="118904"/>
                    </a:cubicBezTo>
                    <a:cubicBezTo>
                      <a:pt x="66502" y="120000"/>
                      <a:pt x="76551" y="113972"/>
                      <a:pt x="79211" y="105753"/>
                    </a:cubicBezTo>
                    <a:cubicBezTo>
                      <a:pt x="81871" y="97534"/>
                      <a:pt x="73300" y="73424"/>
                      <a:pt x="76256" y="70136"/>
                    </a:cubicBezTo>
                    <a:cubicBezTo>
                      <a:pt x="79211" y="66849"/>
                      <a:pt x="90443" y="86027"/>
                      <a:pt x="97536" y="86027"/>
                    </a:cubicBezTo>
                    <a:cubicBezTo>
                      <a:pt x="104630" y="86027"/>
                      <a:pt x="117635" y="81643"/>
                      <a:pt x="118817" y="70136"/>
                    </a:cubicBezTo>
                    <a:cubicBezTo>
                      <a:pt x="120000" y="58630"/>
                      <a:pt x="111724" y="25753"/>
                      <a:pt x="104630" y="17534"/>
                    </a:cubicBezTo>
                    <a:cubicBezTo>
                      <a:pt x="97536" y="9315"/>
                      <a:pt x="83054" y="16986"/>
                      <a:pt x="75665" y="20273"/>
                    </a:cubicBezTo>
                    <a:cubicBezTo>
                      <a:pt x="68275" y="23561"/>
                      <a:pt x="65911" y="35616"/>
                      <a:pt x="60591" y="37260"/>
                    </a:cubicBezTo>
                    <a:cubicBezTo>
                      <a:pt x="55270" y="38904"/>
                      <a:pt x="47586" y="31780"/>
                      <a:pt x="44334" y="30684"/>
                    </a:cubicBezTo>
                    <a:close/>
                  </a:path>
                </a:pathLst>
              </a:custGeom>
              <a:gradFill>
                <a:gsLst>
                  <a:gs pos="0">
                    <a:srgbClr val="CC6600"/>
                  </a:gs>
                  <a:gs pos="100000">
                    <a:srgbClr val="800000"/>
                  </a:gs>
                </a:gsLst>
                <a:lin ang="5400000" scaled="0"/>
              </a:gradFill>
              <a:ln cap="flat" cmpd="sng" w="9525">
                <a:solidFill>
                  <a:srgbClr val="66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973" name="Shape 2973"/>
            <p:cNvSpPr/>
            <p:nvPr/>
          </p:nvSpPr>
          <p:spPr>
            <a:xfrm>
              <a:off x="325" y="1636"/>
              <a:ext cx="635" cy="212"/>
            </a:xfrm>
            <a:custGeom>
              <a:pathLst>
                <a:path extrusionOk="0" h="120000" w="120000">
                  <a:moveTo>
                    <a:pt x="12667" y="19376"/>
                  </a:moveTo>
                  <a:cubicBezTo>
                    <a:pt x="17191" y="16657"/>
                    <a:pt x="22620" y="5779"/>
                    <a:pt x="28953" y="3059"/>
                  </a:cubicBezTo>
                  <a:cubicBezTo>
                    <a:pt x="35287" y="339"/>
                    <a:pt x="45014" y="0"/>
                    <a:pt x="50669" y="3059"/>
                  </a:cubicBezTo>
                  <a:cubicBezTo>
                    <a:pt x="56324" y="6118"/>
                    <a:pt x="58699" y="19716"/>
                    <a:pt x="63223" y="20736"/>
                  </a:cubicBezTo>
                  <a:cubicBezTo>
                    <a:pt x="67747" y="21756"/>
                    <a:pt x="72610" y="12577"/>
                    <a:pt x="78039" y="10198"/>
                  </a:cubicBezTo>
                  <a:cubicBezTo>
                    <a:pt x="83468" y="7818"/>
                    <a:pt x="89462" y="5779"/>
                    <a:pt x="95796" y="5779"/>
                  </a:cubicBezTo>
                  <a:cubicBezTo>
                    <a:pt x="102130" y="5779"/>
                    <a:pt x="112535" y="4079"/>
                    <a:pt x="116267" y="10198"/>
                  </a:cubicBezTo>
                  <a:cubicBezTo>
                    <a:pt x="120000" y="16317"/>
                    <a:pt x="119208" y="33994"/>
                    <a:pt x="118416" y="42152"/>
                  </a:cubicBezTo>
                  <a:cubicBezTo>
                    <a:pt x="117624" y="50311"/>
                    <a:pt x="113892" y="47932"/>
                    <a:pt x="111291" y="59150"/>
                  </a:cubicBezTo>
                  <a:cubicBezTo>
                    <a:pt x="108689" y="70368"/>
                    <a:pt x="108689" y="101983"/>
                    <a:pt x="102808" y="110141"/>
                  </a:cubicBezTo>
                  <a:cubicBezTo>
                    <a:pt x="96927" y="118300"/>
                    <a:pt x="81885" y="112181"/>
                    <a:pt x="75890" y="108101"/>
                  </a:cubicBezTo>
                  <a:cubicBezTo>
                    <a:pt x="69896" y="104022"/>
                    <a:pt x="70461" y="90084"/>
                    <a:pt x="66955" y="84645"/>
                  </a:cubicBezTo>
                  <a:cubicBezTo>
                    <a:pt x="63449" y="79206"/>
                    <a:pt x="57907" y="72407"/>
                    <a:pt x="54627" y="76147"/>
                  </a:cubicBezTo>
                  <a:cubicBezTo>
                    <a:pt x="51347" y="79886"/>
                    <a:pt x="51008" y="101303"/>
                    <a:pt x="47615" y="108101"/>
                  </a:cubicBezTo>
                  <a:cubicBezTo>
                    <a:pt x="44222" y="114900"/>
                    <a:pt x="39245" y="115920"/>
                    <a:pt x="34382" y="117280"/>
                  </a:cubicBezTo>
                  <a:cubicBezTo>
                    <a:pt x="29519" y="118640"/>
                    <a:pt x="22620" y="120000"/>
                    <a:pt x="18096" y="117280"/>
                  </a:cubicBezTo>
                  <a:cubicBezTo>
                    <a:pt x="13572" y="114560"/>
                    <a:pt x="9161" y="109461"/>
                    <a:pt x="7238" y="100963"/>
                  </a:cubicBezTo>
                  <a:cubicBezTo>
                    <a:pt x="5315" y="92464"/>
                    <a:pt x="7464" y="73767"/>
                    <a:pt x="6559" y="65609"/>
                  </a:cubicBezTo>
                  <a:cubicBezTo>
                    <a:pt x="5655" y="57450"/>
                    <a:pt x="2601" y="59830"/>
                    <a:pt x="1809" y="52011"/>
                  </a:cubicBezTo>
                  <a:cubicBezTo>
                    <a:pt x="1017" y="44192"/>
                    <a:pt x="0" y="24815"/>
                    <a:pt x="1809" y="19376"/>
                  </a:cubicBezTo>
                  <a:cubicBezTo>
                    <a:pt x="3619" y="13937"/>
                    <a:pt x="8143" y="22096"/>
                    <a:pt x="12667" y="19376"/>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4" name="Shape 2974"/>
            <p:cNvSpPr/>
            <p:nvPr/>
          </p:nvSpPr>
          <p:spPr>
            <a:xfrm>
              <a:off x="409" y="1684"/>
              <a:ext cx="171" cy="130"/>
            </a:xfrm>
            <a:custGeom>
              <a:pathLst>
                <a:path extrusionOk="0" h="120000" w="120000">
                  <a:moveTo>
                    <a:pt x="9230" y="14311"/>
                  </a:moveTo>
                  <a:cubicBezTo>
                    <a:pt x="0" y="21467"/>
                    <a:pt x="10909" y="35779"/>
                    <a:pt x="10909" y="48990"/>
                  </a:cubicBezTo>
                  <a:cubicBezTo>
                    <a:pt x="10909" y="62201"/>
                    <a:pt x="2937" y="82018"/>
                    <a:pt x="9230" y="93577"/>
                  </a:cubicBezTo>
                  <a:cubicBezTo>
                    <a:pt x="15524" y="105137"/>
                    <a:pt x="32727" y="120000"/>
                    <a:pt x="49510" y="120000"/>
                  </a:cubicBezTo>
                  <a:cubicBezTo>
                    <a:pt x="66293" y="120000"/>
                    <a:pt x="99860" y="111192"/>
                    <a:pt x="109930" y="93577"/>
                  </a:cubicBezTo>
                  <a:cubicBezTo>
                    <a:pt x="120000" y="75963"/>
                    <a:pt x="117062" y="28623"/>
                    <a:pt x="109930" y="14311"/>
                  </a:cubicBezTo>
                  <a:cubicBezTo>
                    <a:pt x="102797" y="0"/>
                    <a:pt x="83076" y="7155"/>
                    <a:pt x="66293" y="7155"/>
                  </a:cubicBezTo>
                  <a:cubicBezTo>
                    <a:pt x="49510" y="7155"/>
                    <a:pt x="20979" y="12660"/>
                    <a:pt x="9230" y="14311"/>
                  </a:cubicBezTo>
                  <a:close/>
                </a:path>
              </a:pathLst>
            </a:custGeom>
            <a:gradFill>
              <a:gsLst>
                <a:gs pos="0">
                  <a:srgbClr val="33CC33"/>
                </a:gs>
                <a:gs pos="100000">
                  <a:srgbClr val="009900"/>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5" name="Shape 2975"/>
            <p:cNvSpPr/>
            <p:nvPr/>
          </p:nvSpPr>
          <p:spPr>
            <a:xfrm>
              <a:off x="707" y="1670"/>
              <a:ext cx="175" cy="131"/>
            </a:xfrm>
            <a:custGeom>
              <a:pathLst>
                <a:path extrusionOk="0" h="120000" w="120000">
                  <a:moveTo>
                    <a:pt x="9452" y="26422"/>
                  </a:moveTo>
                  <a:cubicBezTo>
                    <a:pt x="0" y="40733"/>
                    <a:pt x="4520" y="78165"/>
                    <a:pt x="11506" y="93577"/>
                  </a:cubicBezTo>
                  <a:cubicBezTo>
                    <a:pt x="18493" y="108990"/>
                    <a:pt x="34520" y="120000"/>
                    <a:pt x="50958" y="120000"/>
                  </a:cubicBezTo>
                  <a:cubicBezTo>
                    <a:pt x="67397" y="120000"/>
                    <a:pt x="100273" y="111192"/>
                    <a:pt x="110136" y="93577"/>
                  </a:cubicBezTo>
                  <a:cubicBezTo>
                    <a:pt x="119999" y="75963"/>
                    <a:pt x="117123" y="28623"/>
                    <a:pt x="110136" y="14311"/>
                  </a:cubicBezTo>
                  <a:cubicBezTo>
                    <a:pt x="103150" y="0"/>
                    <a:pt x="84246" y="4954"/>
                    <a:pt x="67397" y="7155"/>
                  </a:cubicBezTo>
                  <a:cubicBezTo>
                    <a:pt x="50547" y="9357"/>
                    <a:pt x="18904" y="12110"/>
                    <a:pt x="9452" y="26422"/>
                  </a:cubicBezTo>
                  <a:close/>
                </a:path>
              </a:pathLst>
            </a:custGeom>
            <a:gradFill>
              <a:gsLst>
                <a:gs pos="0">
                  <a:srgbClr val="33CC33"/>
                </a:gs>
                <a:gs pos="100000">
                  <a:srgbClr val="009900"/>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6" name="Shape 2976"/>
            <p:cNvSpPr/>
            <p:nvPr/>
          </p:nvSpPr>
          <p:spPr>
            <a:xfrm>
              <a:off x="482" y="1460"/>
              <a:ext cx="214" cy="177"/>
            </a:xfrm>
            <a:custGeom>
              <a:pathLst>
                <a:path extrusionOk="0" h="120000" w="120000">
                  <a:moveTo>
                    <a:pt x="0" y="88767"/>
                  </a:moveTo>
                  <a:cubicBezTo>
                    <a:pt x="0" y="82191"/>
                    <a:pt x="7228" y="62465"/>
                    <a:pt x="17349" y="49315"/>
                  </a:cubicBezTo>
                  <a:cubicBezTo>
                    <a:pt x="27469" y="36164"/>
                    <a:pt x="44819" y="18082"/>
                    <a:pt x="60722" y="9863"/>
                  </a:cubicBezTo>
                  <a:cubicBezTo>
                    <a:pt x="76626" y="1643"/>
                    <a:pt x="105542" y="0"/>
                    <a:pt x="112771" y="0"/>
                  </a:cubicBezTo>
                  <a:cubicBezTo>
                    <a:pt x="119999" y="0"/>
                    <a:pt x="109879" y="3287"/>
                    <a:pt x="104096" y="9863"/>
                  </a:cubicBezTo>
                  <a:cubicBezTo>
                    <a:pt x="98313" y="16438"/>
                    <a:pt x="83855" y="23013"/>
                    <a:pt x="78072" y="39452"/>
                  </a:cubicBezTo>
                  <a:cubicBezTo>
                    <a:pt x="72289" y="55890"/>
                    <a:pt x="75180" y="96986"/>
                    <a:pt x="69397" y="108493"/>
                  </a:cubicBezTo>
                  <a:cubicBezTo>
                    <a:pt x="63614" y="119999"/>
                    <a:pt x="52048" y="111780"/>
                    <a:pt x="43373" y="108493"/>
                  </a:cubicBezTo>
                  <a:cubicBezTo>
                    <a:pt x="34698" y="105205"/>
                    <a:pt x="24578" y="92054"/>
                    <a:pt x="17349" y="88767"/>
                  </a:cubicBezTo>
                  <a:cubicBezTo>
                    <a:pt x="10120" y="85479"/>
                    <a:pt x="0" y="95342"/>
                    <a:pt x="0" y="88767"/>
                  </a:cubicBezTo>
                  <a:close/>
                </a:path>
              </a:pathLst>
            </a:custGeom>
            <a:solidFill>
              <a:srgbClr val="FF00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7" name="Shape 2977"/>
            <p:cNvSpPr/>
            <p:nvPr/>
          </p:nvSpPr>
          <p:spPr>
            <a:xfrm>
              <a:off x="690" y="1456"/>
              <a:ext cx="181" cy="168"/>
            </a:xfrm>
            <a:custGeom>
              <a:pathLst>
                <a:path extrusionOk="0" h="120000" w="120000">
                  <a:moveTo>
                    <a:pt x="0" y="2820"/>
                  </a:moveTo>
                  <a:cubicBezTo>
                    <a:pt x="4476" y="3037"/>
                    <a:pt x="14706" y="0"/>
                    <a:pt x="25790" y="3688"/>
                  </a:cubicBezTo>
                  <a:cubicBezTo>
                    <a:pt x="36873" y="7377"/>
                    <a:pt x="53072" y="14104"/>
                    <a:pt x="66714" y="24520"/>
                  </a:cubicBezTo>
                  <a:cubicBezTo>
                    <a:pt x="80355" y="34936"/>
                    <a:pt x="99111" y="54032"/>
                    <a:pt x="107637" y="66184"/>
                  </a:cubicBezTo>
                  <a:cubicBezTo>
                    <a:pt x="116163" y="78336"/>
                    <a:pt x="116163" y="90488"/>
                    <a:pt x="117868" y="97432"/>
                  </a:cubicBezTo>
                  <a:cubicBezTo>
                    <a:pt x="119573" y="104376"/>
                    <a:pt x="120000" y="106763"/>
                    <a:pt x="117868" y="107848"/>
                  </a:cubicBezTo>
                  <a:cubicBezTo>
                    <a:pt x="115737" y="108933"/>
                    <a:pt x="112326" y="104593"/>
                    <a:pt x="105506" y="104593"/>
                  </a:cubicBezTo>
                  <a:cubicBezTo>
                    <a:pt x="98685" y="104593"/>
                    <a:pt x="86749" y="105678"/>
                    <a:pt x="76944" y="107848"/>
                  </a:cubicBezTo>
                  <a:cubicBezTo>
                    <a:pt x="67140" y="110018"/>
                    <a:pt x="51367" y="120000"/>
                    <a:pt x="46252" y="118264"/>
                  </a:cubicBezTo>
                  <a:cubicBezTo>
                    <a:pt x="41136" y="116528"/>
                    <a:pt x="47957" y="111320"/>
                    <a:pt x="46252" y="97432"/>
                  </a:cubicBezTo>
                  <a:cubicBezTo>
                    <a:pt x="44547" y="83544"/>
                    <a:pt x="41136" y="48824"/>
                    <a:pt x="36021" y="34936"/>
                  </a:cubicBezTo>
                  <a:cubicBezTo>
                    <a:pt x="30905" y="21048"/>
                    <a:pt x="20674" y="18444"/>
                    <a:pt x="15559" y="14104"/>
                  </a:cubicBezTo>
                  <a:cubicBezTo>
                    <a:pt x="10444" y="9764"/>
                    <a:pt x="7460" y="9547"/>
                    <a:pt x="5328" y="8245"/>
                  </a:cubicBezTo>
                </a:path>
              </a:pathLst>
            </a:custGeom>
            <a:solidFill>
              <a:srgbClr val="0066FF"/>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78" name="Shape 2978"/>
            <p:cNvSpPr/>
            <p:nvPr/>
          </p:nvSpPr>
          <p:spPr>
            <a:xfrm>
              <a:off x="590" y="1460"/>
              <a:ext cx="181" cy="180"/>
            </a:xfrm>
            <a:custGeom>
              <a:pathLst>
                <a:path extrusionOk="0" h="120000" w="120000">
                  <a:moveTo>
                    <a:pt x="63843" y="0"/>
                  </a:moveTo>
                  <a:cubicBezTo>
                    <a:pt x="58718" y="2833"/>
                    <a:pt x="42064" y="8296"/>
                    <a:pt x="33096" y="16795"/>
                  </a:cubicBezTo>
                  <a:cubicBezTo>
                    <a:pt x="24128" y="25295"/>
                    <a:pt x="14306" y="40269"/>
                    <a:pt x="10462" y="50792"/>
                  </a:cubicBezTo>
                  <a:cubicBezTo>
                    <a:pt x="6619" y="61315"/>
                    <a:pt x="12170" y="70219"/>
                    <a:pt x="10462" y="79932"/>
                  </a:cubicBezTo>
                  <a:cubicBezTo>
                    <a:pt x="8754" y="89645"/>
                    <a:pt x="0" y="103811"/>
                    <a:pt x="213" y="109072"/>
                  </a:cubicBezTo>
                  <a:cubicBezTo>
                    <a:pt x="427" y="114333"/>
                    <a:pt x="6619" y="110286"/>
                    <a:pt x="11743" y="111905"/>
                  </a:cubicBezTo>
                  <a:cubicBezTo>
                    <a:pt x="16868" y="113524"/>
                    <a:pt x="22633" y="117571"/>
                    <a:pt x="30960" y="118785"/>
                  </a:cubicBezTo>
                  <a:cubicBezTo>
                    <a:pt x="39288" y="120000"/>
                    <a:pt x="50604" y="120000"/>
                    <a:pt x="61708" y="118785"/>
                  </a:cubicBezTo>
                  <a:cubicBezTo>
                    <a:pt x="72811" y="117571"/>
                    <a:pt x="88185" y="114131"/>
                    <a:pt x="97366" y="111905"/>
                  </a:cubicBezTo>
                  <a:cubicBezTo>
                    <a:pt x="106548" y="109679"/>
                    <a:pt x="114875" y="109274"/>
                    <a:pt x="117437" y="105632"/>
                  </a:cubicBezTo>
                  <a:cubicBezTo>
                    <a:pt x="120000" y="101989"/>
                    <a:pt x="113594" y="97133"/>
                    <a:pt x="112953" y="89645"/>
                  </a:cubicBezTo>
                  <a:cubicBezTo>
                    <a:pt x="112313" y="82158"/>
                    <a:pt x="114661" y="71838"/>
                    <a:pt x="112953" y="60505"/>
                  </a:cubicBezTo>
                  <a:cubicBezTo>
                    <a:pt x="111245" y="49173"/>
                    <a:pt x="107829" y="30354"/>
                    <a:pt x="102704" y="21652"/>
                  </a:cubicBezTo>
                  <a:cubicBezTo>
                    <a:pt x="97580" y="12951"/>
                    <a:pt x="88825" y="11534"/>
                    <a:pt x="82633" y="8094"/>
                  </a:cubicBezTo>
                  <a:cubicBezTo>
                    <a:pt x="76441" y="4654"/>
                    <a:pt x="68967" y="2630"/>
                    <a:pt x="65338" y="1214"/>
                  </a:cubicBezTo>
                </a:path>
              </a:pathLst>
            </a:custGeom>
            <a:solidFill>
              <a:srgbClr val="FFFF00"/>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79" name="Shape 2979"/>
            <p:cNvGrpSpPr/>
            <p:nvPr/>
          </p:nvGrpSpPr>
          <p:grpSpPr>
            <a:xfrm>
              <a:off x="460" y="1296"/>
              <a:ext cx="478" cy="164"/>
              <a:chOff x="2465" y="1056"/>
              <a:chExt cx="797" cy="274"/>
            </a:xfrm>
          </p:grpSpPr>
          <p:sp>
            <p:nvSpPr>
              <p:cNvPr id="2980" name="Shape 2980"/>
              <p:cNvSpPr/>
              <p:nvPr/>
            </p:nvSpPr>
            <p:spPr>
              <a:xfrm flipH="1">
                <a:off x="2849" y="1056"/>
                <a:ext cx="414" cy="230"/>
              </a:xfrm>
              <a:custGeom>
                <a:pathLst>
                  <a:path extrusionOk="0" h="120000" w="120000">
                    <a:moveTo>
                      <a:pt x="114782" y="61298"/>
                    </a:moveTo>
                    <a:cubicBezTo>
                      <a:pt x="109565" y="53506"/>
                      <a:pt x="95652" y="34285"/>
                      <a:pt x="83478" y="23896"/>
                    </a:cubicBezTo>
                    <a:cubicBezTo>
                      <a:pt x="71304" y="13506"/>
                      <a:pt x="54492" y="0"/>
                      <a:pt x="42318" y="0"/>
                    </a:cubicBezTo>
                    <a:cubicBezTo>
                      <a:pt x="30144" y="0"/>
                      <a:pt x="17391" y="11428"/>
                      <a:pt x="10434" y="23896"/>
                    </a:cubicBezTo>
                    <a:cubicBezTo>
                      <a:pt x="3478" y="36363"/>
                      <a:pt x="1159" y="60259"/>
                      <a:pt x="579" y="74805"/>
                    </a:cubicBezTo>
                    <a:cubicBezTo>
                      <a:pt x="0" y="89350"/>
                      <a:pt x="869" y="104415"/>
                      <a:pt x="7536" y="111168"/>
                    </a:cubicBezTo>
                    <a:cubicBezTo>
                      <a:pt x="14202" y="117922"/>
                      <a:pt x="28115" y="119999"/>
                      <a:pt x="41449" y="116883"/>
                    </a:cubicBezTo>
                    <a:cubicBezTo>
                      <a:pt x="54782" y="113766"/>
                      <a:pt x="76231" y="101298"/>
                      <a:pt x="88405" y="93506"/>
                    </a:cubicBezTo>
                    <a:cubicBezTo>
                      <a:pt x="100579" y="85714"/>
                      <a:pt x="110434" y="76363"/>
                      <a:pt x="114782" y="71168"/>
                    </a:cubicBezTo>
                    <a:cubicBezTo>
                      <a:pt x="119130" y="65974"/>
                      <a:pt x="120000" y="69090"/>
                      <a:pt x="114782" y="61298"/>
                    </a:cubicBezTo>
                    <a:close/>
                  </a:path>
                </a:pathLst>
              </a:custGeom>
              <a:gradFill>
                <a:gsLst>
                  <a:gs pos="0">
                    <a:schemeClr val="hlink"/>
                  </a:gs>
                  <a:gs pos="100000">
                    <a:srgbClr val="FF99FF"/>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1" name="Shape 2981"/>
              <p:cNvSpPr/>
              <p:nvPr/>
            </p:nvSpPr>
            <p:spPr>
              <a:xfrm>
                <a:off x="2837" y="1185"/>
                <a:ext cx="52" cy="49"/>
              </a:xfrm>
              <a:prstGeom prst="ellipse">
                <a:avLst/>
              </a:prstGeom>
              <a:gradFill>
                <a:gsLst>
                  <a:gs pos="0">
                    <a:srgbClr val="FFFF00"/>
                  </a:gs>
                  <a:gs pos="100000">
                    <a:srgbClr val="FFCC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982" name="Shape 2982"/>
              <p:cNvSpPr/>
              <p:nvPr/>
            </p:nvSpPr>
            <p:spPr>
              <a:xfrm>
                <a:off x="2811" y="1111"/>
                <a:ext cx="104" cy="72"/>
              </a:xfrm>
              <a:prstGeom prst="ellipse">
                <a:avLst/>
              </a:prstGeom>
              <a:gradFill>
                <a:gsLst>
                  <a:gs pos="0">
                    <a:srgbClr val="FFCC00"/>
                  </a:gs>
                  <a:gs pos="100000">
                    <a:srgbClr val="FF00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983" name="Shape 2983"/>
              <p:cNvSpPr/>
              <p:nvPr/>
            </p:nvSpPr>
            <p:spPr>
              <a:xfrm>
                <a:off x="2837" y="1234"/>
                <a:ext cx="52" cy="47"/>
              </a:xfrm>
              <a:prstGeom prst="ellipse">
                <a:avLst/>
              </a:prstGeom>
              <a:gradFill>
                <a:gsLst>
                  <a:gs pos="0">
                    <a:srgbClr val="FFFF00"/>
                  </a:gs>
                  <a:gs pos="100000">
                    <a:srgbClr val="FFCC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984" name="Shape 2984"/>
              <p:cNvSpPr/>
              <p:nvPr/>
            </p:nvSpPr>
            <p:spPr>
              <a:xfrm>
                <a:off x="2837" y="1281"/>
                <a:ext cx="52" cy="49"/>
              </a:xfrm>
              <a:prstGeom prst="ellipse">
                <a:avLst/>
              </a:prstGeom>
              <a:gradFill>
                <a:gsLst>
                  <a:gs pos="0">
                    <a:srgbClr val="FFFF00"/>
                  </a:gs>
                  <a:gs pos="100000">
                    <a:srgbClr val="FFCC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985" name="Shape 2985"/>
              <p:cNvSpPr/>
              <p:nvPr/>
            </p:nvSpPr>
            <p:spPr>
              <a:xfrm>
                <a:off x="2465" y="1056"/>
                <a:ext cx="414" cy="230"/>
              </a:xfrm>
              <a:custGeom>
                <a:pathLst>
                  <a:path extrusionOk="0" h="120000" w="120000">
                    <a:moveTo>
                      <a:pt x="114782" y="61298"/>
                    </a:moveTo>
                    <a:cubicBezTo>
                      <a:pt x="109565" y="53506"/>
                      <a:pt x="95652" y="34285"/>
                      <a:pt x="83478" y="23896"/>
                    </a:cubicBezTo>
                    <a:cubicBezTo>
                      <a:pt x="71304" y="13506"/>
                      <a:pt x="54492" y="0"/>
                      <a:pt x="42318" y="0"/>
                    </a:cubicBezTo>
                    <a:cubicBezTo>
                      <a:pt x="30144" y="0"/>
                      <a:pt x="17391" y="11428"/>
                      <a:pt x="10434" y="23896"/>
                    </a:cubicBezTo>
                    <a:cubicBezTo>
                      <a:pt x="3478" y="36363"/>
                      <a:pt x="1159" y="60259"/>
                      <a:pt x="579" y="74805"/>
                    </a:cubicBezTo>
                    <a:cubicBezTo>
                      <a:pt x="0" y="89350"/>
                      <a:pt x="869" y="104415"/>
                      <a:pt x="7536" y="111168"/>
                    </a:cubicBezTo>
                    <a:cubicBezTo>
                      <a:pt x="14202" y="117922"/>
                      <a:pt x="28115" y="119999"/>
                      <a:pt x="41449" y="116883"/>
                    </a:cubicBezTo>
                    <a:cubicBezTo>
                      <a:pt x="54782" y="113766"/>
                      <a:pt x="76231" y="101298"/>
                      <a:pt x="88405" y="93506"/>
                    </a:cubicBezTo>
                    <a:cubicBezTo>
                      <a:pt x="100579" y="85714"/>
                      <a:pt x="110434" y="76363"/>
                      <a:pt x="114782" y="71168"/>
                    </a:cubicBezTo>
                    <a:cubicBezTo>
                      <a:pt x="119130" y="65974"/>
                      <a:pt x="120000" y="69090"/>
                      <a:pt x="114782" y="61298"/>
                    </a:cubicBezTo>
                    <a:close/>
                  </a:path>
                </a:pathLst>
              </a:custGeom>
              <a:gradFill>
                <a:gsLst>
                  <a:gs pos="0">
                    <a:schemeClr val="hlink"/>
                  </a:gs>
                  <a:gs pos="100000">
                    <a:srgbClr val="FF99FF"/>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986" name="Shape 2986"/>
            <p:cNvSpPr/>
            <p:nvPr/>
          </p:nvSpPr>
          <p:spPr>
            <a:xfrm>
              <a:off x="623" y="1935"/>
              <a:ext cx="43" cy="37"/>
            </a:xfrm>
            <a:custGeom>
              <a:pathLst>
                <a:path extrusionOk="0" h="120000" w="120000">
                  <a:moveTo>
                    <a:pt x="102857" y="0"/>
                  </a:moveTo>
                  <a:cubicBezTo>
                    <a:pt x="85714" y="0"/>
                    <a:pt x="0" y="85714"/>
                    <a:pt x="0" y="102857"/>
                  </a:cubicBezTo>
                  <a:cubicBezTo>
                    <a:pt x="0" y="119999"/>
                    <a:pt x="85714" y="119999"/>
                    <a:pt x="102857" y="102857"/>
                  </a:cubicBezTo>
                  <a:cubicBezTo>
                    <a:pt x="119999" y="85714"/>
                    <a:pt x="119999" y="0"/>
                    <a:pt x="102857" y="0"/>
                  </a:cubicBezTo>
                  <a:close/>
                </a:path>
              </a:pathLst>
            </a:custGeom>
            <a:solidFill>
              <a:srgbClr val="CC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87" name="Shape 2987"/>
            <p:cNvSpPr/>
            <p:nvPr/>
          </p:nvSpPr>
          <p:spPr>
            <a:xfrm rot="158038">
              <a:off x="557" y="1813"/>
              <a:ext cx="179" cy="197"/>
            </a:xfrm>
            <a:custGeom>
              <a:pathLst>
                <a:path extrusionOk="0" h="120000" w="120000">
                  <a:moveTo>
                    <a:pt x="56000" y="2195"/>
                  </a:moveTo>
                  <a:cubicBezTo>
                    <a:pt x="59000" y="1097"/>
                    <a:pt x="62333" y="731"/>
                    <a:pt x="64999" y="2926"/>
                  </a:cubicBezTo>
                  <a:cubicBezTo>
                    <a:pt x="67666" y="5121"/>
                    <a:pt x="65333" y="11341"/>
                    <a:pt x="73000" y="16097"/>
                  </a:cubicBezTo>
                  <a:cubicBezTo>
                    <a:pt x="80666" y="20853"/>
                    <a:pt x="103333" y="28170"/>
                    <a:pt x="110666" y="31829"/>
                  </a:cubicBezTo>
                  <a:cubicBezTo>
                    <a:pt x="118000" y="35487"/>
                    <a:pt x="116333" y="35853"/>
                    <a:pt x="117666" y="38048"/>
                  </a:cubicBezTo>
                  <a:cubicBezTo>
                    <a:pt x="119000" y="40243"/>
                    <a:pt x="118666" y="42439"/>
                    <a:pt x="118666" y="46097"/>
                  </a:cubicBezTo>
                  <a:cubicBezTo>
                    <a:pt x="118666" y="49756"/>
                    <a:pt x="120000" y="54512"/>
                    <a:pt x="118666" y="59268"/>
                  </a:cubicBezTo>
                  <a:cubicBezTo>
                    <a:pt x="117333" y="64024"/>
                    <a:pt x="116333" y="70609"/>
                    <a:pt x="110666" y="74634"/>
                  </a:cubicBezTo>
                  <a:cubicBezTo>
                    <a:pt x="105000" y="78658"/>
                    <a:pt x="92000" y="77560"/>
                    <a:pt x="85000" y="84512"/>
                  </a:cubicBezTo>
                  <a:cubicBezTo>
                    <a:pt x="78000" y="91463"/>
                    <a:pt x="72666" y="114878"/>
                    <a:pt x="67666" y="117439"/>
                  </a:cubicBezTo>
                  <a:cubicBezTo>
                    <a:pt x="62666" y="120000"/>
                    <a:pt x="60666" y="106097"/>
                    <a:pt x="55333" y="99512"/>
                  </a:cubicBezTo>
                  <a:cubicBezTo>
                    <a:pt x="50000" y="92926"/>
                    <a:pt x="45000" y="83414"/>
                    <a:pt x="36000" y="77560"/>
                  </a:cubicBezTo>
                  <a:cubicBezTo>
                    <a:pt x="27000" y="71707"/>
                    <a:pt x="0" y="75000"/>
                    <a:pt x="1666" y="63658"/>
                  </a:cubicBezTo>
                  <a:cubicBezTo>
                    <a:pt x="3333" y="52317"/>
                    <a:pt x="37333" y="20487"/>
                    <a:pt x="46333" y="10243"/>
                  </a:cubicBezTo>
                  <a:cubicBezTo>
                    <a:pt x="55333" y="0"/>
                    <a:pt x="53000" y="3292"/>
                    <a:pt x="56000" y="2195"/>
                  </a:cubicBezTo>
                  <a:close/>
                </a:path>
              </a:pathLst>
            </a:custGeom>
            <a:solidFill>
              <a:srgbClr val="800000"/>
            </a:solidFill>
            <a:ln cap="flat" cmpd="sng" w="9525">
              <a:solidFill>
                <a:srgbClr val="CC33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88" name="Shape 2988"/>
            <p:cNvGrpSpPr/>
            <p:nvPr/>
          </p:nvGrpSpPr>
          <p:grpSpPr>
            <a:xfrm rot="158038">
              <a:off x="507" y="1782"/>
              <a:ext cx="274" cy="263"/>
              <a:chOff x="2663" y="982"/>
              <a:chExt cx="396" cy="402"/>
            </a:xfrm>
          </p:grpSpPr>
          <p:sp>
            <p:nvSpPr>
              <p:cNvPr id="2989" name="Shape 2989"/>
              <p:cNvSpPr/>
              <p:nvPr/>
            </p:nvSpPr>
            <p:spPr>
              <a:xfrm>
                <a:off x="2663" y="982"/>
                <a:ext cx="396" cy="402"/>
              </a:xfrm>
              <a:custGeom>
                <a:pathLst>
                  <a:path extrusionOk="0" h="120000" w="120000">
                    <a:moveTo>
                      <a:pt x="61621" y="3243"/>
                    </a:moveTo>
                    <a:cubicBezTo>
                      <a:pt x="55135" y="0"/>
                      <a:pt x="45405" y="0"/>
                      <a:pt x="42162" y="3243"/>
                    </a:cubicBezTo>
                    <a:cubicBezTo>
                      <a:pt x="38918" y="6486"/>
                      <a:pt x="45405" y="16216"/>
                      <a:pt x="42162" y="22702"/>
                    </a:cubicBezTo>
                    <a:cubicBezTo>
                      <a:pt x="38918" y="29189"/>
                      <a:pt x="29189" y="35675"/>
                      <a:pt x="22702" y="42162"/>
                    </a:cubicBezTo>
                    <a:cubicBezTo>
                      <a:pt x="16216" y="48648"/>
                      <a:pt x="6486" y="55135"/>
                      <a:pt x="3243" y="61621"/>
                    </a:cubicBezTo>
                    <a:cubicBezTo>
                      <a:pt x="0" y="68108"/>
                      <a:pt x="0" y="77837"/>
                      <a:pt x="3243" y="81081"/>
                    </a:cubicBezTo>
                    <a:cubicBezTo>
                      <a:pt x="6486" y="84324"/>
                      <a:pt x="16216" y="77837"/>
                      <a:pt x="22702" y="81081"/>
                    </a:cubicBezTo>
                    <a:cubicBezTo>
                      <a:pt x="29189" y="84324"/>
                      <a:pt x="35675" y="94054"/>
                      <a:pt x="42162" y="100540"/>
                    </a:cubicBezTo>
                    <a:cubicBezTo>
                      <a:pt x="48648" y="107027"/>
                      <a:pt x="58378" y="120000"/>
                      <a:pt x="61621" y="120000"/>
                    </a:cubicBezTo>
                    <a:cubicBezTo>
                      <a:pt x="64864" y="120000"/>
                      <a:pt x="58378" y="107027"/>
                      <a:pt x="61621" y="100540"/>
                    </a:cubicBezTo>
                    <a:cubicBezTo>
                      <a:pt x="64864" y="94054"/>
                      <a:pt x="71351" y="90810"/>
                      <a:pt x="81081" y="81081"/>
                    </a:cubicBezTo>
                    <a:cubicBezTo>
                      <a:pt x="90810" y="71351"/>
                      <a:pt x="120000" y="51891"/>
                      <a:pt x="120000" y="42162"/>
                    </a:cubicBezTo>
                    <a:cubicBezTo>
                      <a:pt x="120000" y="32432"/>
                      <a:pt x="90810" y="29189"/>
                      <a:pt x="81081" y="22702"/>
                    </a:cubicBezTo>
                    <a:cubicBezTo>
                      <a:pt x="71351" y="16216"/>
                      <a:pt x="68108" y="6486"/>
                      <a:pt x="61621" y="3243"/>
                    </a:cubicBez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0" name="Shape 2990"/>
              <p:cNvSpPr/>
              <p:nvPr/>
            </p:nvSpPr>
            <p:spPr>
              <a:xfrm>
                <a:off x="2776" y="1103"/>
                <a:ext cx="56" cy="56"/>
              </a:xfrm>
              <a:custGeom>
                <a:pathLst>
                  <a:path extrusionOk="0" h="120000" w="120000">
                    <a:moveTo>
                      <a:pt x="102857" y="0"/>
                    </a:moveTo>
                    <a:cubicBezTo>
                      <a:pt x="85714" y="0"/>
                      <a:pt x="0" y="85714"/>
                      <a:pt x="0" y="102857"/>
                    </a:cubicBezTo>
                    <a:cubicBezTo>
                      <a:pt x="0" y="119999"/>
                      <a:pt x="85714" y="119999"/>
                      <a:pt x="102857" y="102857"/>
                    </a:cubicBezTo>
                    <a:cubicBezTo>
                      <a:pt x="119999" y="85714"/>
                      <a:pt x="119999" y="0"/>
                      <a:pt x="102857" y="0"/>
                    </a:cubicBez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91" name="Shape 2991"/>
              <p:cNvSpPr/>
              <p:nvPr/>
            </p:nvSpPr>
            <p:spPr>
              <a:xfrm flipH="1">
                <a:off x="2872" y="1103"/>
                <a:ext cx="56" cy="56"/>
              </a:xfrm>
              <a:custGeom>
                <a:pathLst>
                  <a:path extrusionOk="0" h="120000" w="120000">
                    <a:moveTo>
                      <a:pt x="102857" y="0"/>
                    </a:moveTo>
                    <a:cubicBezTo>
                      <a:pt x="85714" y="0"/>
                      <a:pt x="0" y="85714"/>
                      <a:pt x="0" y="102857"/>
                    </a:cubicBezTo>
                    <a:cubicBezTo>
                      <a:pt x="0" y="119999"/>
                      <a:pt x="85714" y="119999"/>
                      <a:pt x="102857" y="102857"/>
                    </a:cubicBezTo>
                    <a:cubicBezTo>
                      <a:pt x="119999" y="85714"/>
                      <a:pt x="119999" y="0"/>
                      <a:pt x="102857" y="0"/>
                    </a:cubicBezTo>
                    <a:close/>
                  </a:path>
                </a:pathLst>
              </a:custGeom>
              <a:gradFill>
                <a:gsLst>
                  <a:gs pos="0">
                    <a:srgbClr val="CC0000"/>
                  </a:gs>
                  <a:gs pos="50000">
                    <a:srgbClr val="FF9933"/>
                  </a:gs>
                  <a:gs pos="100000">
                    <a:srgbClr val="CC0000"/>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sp>
        <p:nvSpPr>
          <p:cNvPr id="2992" name="Shape 2992"/>
          <p:cNvSpPr txBox="1"/>
          <p:nvPr/>
        </p:nvSpPr>
        <p:spPr>
          <a:xfrm>
            <a:off x="0" y="-4465"/>
            <a:ext cx="867545"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Alien</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6" name="Shape 2996"/>
        <p:cNvGrpSpPr/>
        <p:nvPr/>
      </p:nvGrpSpPr>
      <p:grpSpPr>
        <a:xfrm>
          <a:off x="0" y="0"/>
          <a:ext cx="0" cy="0"/>
          <a:chOff x="0" y="0"/>
          <a:chExt cx="0" cy="0"/>
        </a:xfrm>
      </p:grpSpPr>
      <p:pic>
        <p:nvPicPr>
          <p:cNvPr descr="C:\Users\John\Documents\Pictures\biy-bus-dev-images\coffee-head.jpg" id="2997" name="Shape 2997"/>
          <p:cNvPicPr preferRelativeResize="0"/>
          <p:nvPr/>
        </p:nvPicPr>
        <p:blipFill rotWithShape="1">
          <a:blip r:embed="rId3">
            <a:alphaModFix/>
          </a:blip>
          <a:srcRect b="0" l="0" r="0" t="0"/>
          <a:stretch/>
        </p:blipFill>
        <p:spPr>
          <a:xfrm>
            <a:off x="609600" y="641350"/>
            <a:ext cx="1904999" cy="2146300"/>
          </a:xfrm>
          <a:prstGeom prst="rect">
            <a:avLst/>
          </a:prstGeom>
          <a:noFill/>
          <a:ln>
            <a:noFill/>
          </a:ln>
        </p:spPr>
      </p:pic>
      <p:pic>
        <p:nvPicPr>
          <p:cNvPr descr="C:\Users\John\Desktop\elmer-front.jpg" id="2998" name="Shape 2998"/>
          <p:cNvPicPr preferRelativeResize="0"/>
          <p:nvPr/>
        </p:nvPicPr>
        <p:blipFill rotWithShape="1">
          <a:blip r:embed="rId4">
            <a:alphaModFix/>
          </a:blip>
          <a:srcRect b="0" l="0" r="0" t="0"/>
          <a:stretch/>
        </p:blipFill>
        <p:spPr>
          <a:xfrm>
            <a:off x="3048000" y="641350"/>
            <a:ext cx="2133599" cy="2647950"/>
          </a:xfrm>
          <a:prstGeom prst="rect">
            <a:avLst/>
          </a:prstGeom>
          <a:noFill/>
          <a:ln>
            <a:noFill/>
          </a:ln>
        </p:spPr>
      </p:pic>
      <p:sp>
        <p:nvSpPr>
          <p:cNvPr id="2999" name="Shape 2999"/>
          <p:cNvSpPr txBox="1"/>
          <p:nvPr/>
        </p:nvSpPr>
        <p:spPr>
          <a:xfrm>
            <a:off x="0" y="-4465"/>
            <a:ext cx="867545"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Alien</a:t>
            </a: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3" name="Shape 3003"/>
        <p:cNvGrpSpPr/>
        <p:nvPr/>
      </p:nvGrpSpPr>
      <p:grpSpPr>
        <a:xfrm>
          <a:off x="0" y="0"/>
          <a:ext cx="0" cy="0"/>
          <a:chOff x="0" y="0"/>
          <a:chExt cx="0" cy="0"/>
        </a:xfrm>
      </p:grpSpPr>
      <p:pic>
        <p:nvPicPr>
          <p:cNvPr id="3004" name="Shape 3004"/>
          <p:cNvPicPr preferRelativeResize="0"/>
          <p:nvPr/>
        </p:nvPicPr>
        <p:blipFill rotWithShape="1">
          <a:blip r:embed="rId3">
            <a:alphaModFix/>
          </a:blip>
          <a:srcRect b="0" l="0" r="0" t="0"/>
          <a:stretch/>
        </p:blipFill>
        <p:spPr>
          <a:xfrm>
            <a:off x="6073280" y="1371600"/>
            <a:ext cx="3070719" cy="5221223"/>
          </a:xfrm>
          <a:prstGeom prst="rect">
            <a:avLst/>
          </a:prstGeom>
          <a:noFill/>
          <a:ln>
            <a:noFill/>
          </a:ln>
        </p:spPr>
      </p:pic>
      <p:pic>
        <p:nvPicPr>
          <p:cNvPr id="3005" name="Shape 3005"/>
          <p:cNvPicPr preferRelativeResize="0"/>
          <p:nvPr/>
        </p:nvPicPr>
        <p:blipFill rotWithShape="1">
          <a:blip r:embed="rId4">
            <a:alphaModFix/>
          </a:blip>
          <a:srcRect b="0" l="0" r="0" t="0"/>
          <a:stretch/>
        </p:blipFill>
        <p:spPr>
          <a:xfrm>
            <a:off x="304800" y="1066800"/>
            <a:ext cx="5915578" cy="3900888"/>
          </a:xfrm>
          <a:prstGeom prst="rect">
            <a:avLst/>
          </a:prstGeom>
          <a:noFill/>
          <a:ln>
            <a:noFill/>
          </a:ln>
        </p:spPr>
      </p:pic>
      <p:sp>
        <p:nvSpPr>
          <p:cNvPr id="3006" name="Shape 3006"/>
          <p:cNvSpPr txBox="1"/>
          <p:nvPr/>
        </p:nvSpPr>
        <p:spPr>
          <a:xfrm>
            <a:off x="1447800" y="5257800"/>
            <a:ext cx="1668253" cy="64633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800">
                <a:solidFill>
                  <a:schemeClr val="lt1"/>
                </a:solidFill>
                <a:latin typeface="Helvetica Neue"/>
                <a:ea typeface="Helvetica Neue"/>
                <a:cs typeface="Helvetica Neue"/>
                <a:sym typeface="Helvetica Neue"/>
              </a:rPr>
              <a:t>Galaxy Goldfish </a:t>
            </a:r>
          </a:p>
        </p:txBody>
      </p:sp>
      <p:sp>
        <p:nvSpPr>
          <p:cNvPr id="3007" name="Shape 3007"/>
          <p:cNvSpPr txBox="1"/>
          <p:nvPr/>
        </p:nvSpPr>
        <p:spPr>
          <a:xfrm>
            <a:off x="6866146" y="381000"/>
            <a:ext cx="1668253"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800">
                <a:solidFill>
                  <a:schemeClr val="lt1"/>
                </a:solidFill>
                <a:latin typeface="Helvetica Neue"/>
                <a:ea typeface="Helvetica Neue"/>
                <a:cs typeface="Helvetica Neue"/>
                <a:sym typeface="Helvetica Neue"/>
              </a:rPr>
              <a:t>Star</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1" name="Shape 3011"/>
        <p:cNvGrpSpPr/>
        <p:nvPr/>
      </p:nvGrpSpPr>
      <p:grpSpPr>
        <a:xfrm>
          <a:off x="0" y="0"/>
          <a:ext cx="0" cy="0"/>
          <a:chOff x="0" y="0"/>
          <a:chExt cx="0" cy="0"/>
        </a:xfrm>
      </p:grpSpPr>
      <p:grpSp>
        <p:nvGrpSpPr>
          <p:cNvPr id="3012" name="Shape 3012"/>
          <p:cNvGrpSpPr/>
          <p:nvPr/>
        </p:nvGrpSpPr>
        <p:grpSpPr>
          <a:xfrm>
            <a:off x="658515" y="1326036"/>
            <a:ext cx="4226889" cy="4090976"/>
            <a:chOff x="-133518" y="255131"/>
            <a:chExt cx="5635851" cy="5454635"/>
          </a:xfrm>
        </p:grpSpPr>
        <p:sp>
          <p:nvSpPr>
            <p:cNvPr id="3013" name="Shape 3013"/>
            <p:cNvSpPr/>
            <p:nvPr/>
          </p:nvSpPr>
          <p:spPr>
            <a:xfrm rot="1800000">
              <a:off x="2582734" y="876666"/>
              <a:ext cx="949983" cy="1494207"/>
            </a:xfrm>
            <a:prstGeom prst="lightningBolt">
              <a:avLst/>
            </a:prstGeom>
            <a:gradFill>
              <a:gsLst>
                <a:gs pos="0">
                  <a:srgbClr val="A5A5A5"/>
                </a:gs>
                <a:gs pos="35000">
                  <a:srgbClr val="A5A5A5"/>
                </a:gs>
                <a:gs pos="68000">
                  <a:srgbClr val="F2F2F2"/>
                </a:gs>
                <a:gs pos="100000">
                  <a:srgbClr val="F2F2F2"/>
                </a:gs>
              </a:gsLst>
              <a:lin ang="2700000" scaled="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14" name="Shape 3014"/>
            <p:cNvSpPr/>
            <p:nvPr/>
          </p:nvSpPr>
          <p:spPr>
            <a:xfrm rot="198093">
              <a:off x="2049653" y="614748"/>
              <a:ext cx="1101447" cy="2010577"/>
            </a:xfrm>
            <a:prstGeom prst="lightningBolt">
              <a:avLst/>
            </a:prstGeom>
            <a:gradFill>
              <a:gsLst>
                <a:gs pos="0">
                  <a:srgbClr val="262626"/>
                </a:gs>
                <a:gs pos="25000">
                  <a:srgbClr val="A5A5A5"/>
                </a:gs>
                <a:gs pos="51000">
                  <a:srgbClr val="F2F2F2"/>
                </a:gs>
                <a:gs pos="100000">
                  <a:srgbClr val="F2F2F2"/>
                </a:gs>
              </a:gsLst>
              <a:path path="circle">
                <a:fillToRect l="100%" t="100%"/>
              </a:path>
              <a:tileRect b="-100%" r="-10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15" name="Shape 3015"/>
            <p:cNvSpPr/>
            <p:nvPr/>
          </p:nvSpPr>
          <p:spPr>
            <a:xfrm rot="3019221">
              <a:off x="3086218" y="633342"/>
              <a:ext cx="1006531" cy="1876621"/>
            </a:xfrm>
            <a:prstGeom prst="lightningBolt">
              <a:avLst/>
            </a:prstGeom>
            <a:gradFill>
              <a:gsLst>
                <a:gs pos="0">
                  <a:srgbClr val="262626"/>
                </a:gs>
                <a:gs pos="25000">
                  <a:srgbClr val="A5A5A5"/>
                </a:gs>
                <a:gs pos="51000">
                  <a:srgbClr val="F2F2F2"/>
                </a:gs>
                <a:gs pos="100000">
                  <a:srgbClr val="F2F2F2"/>
                </a:gs>
              </a:gsLst>
              <a:path path="circle">
                <a:fillToRect l="100%" t="100%"/>
              </a:path>
              <a:tileRect b="-100%" r="-10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16" name="Shape 3016"/>
            <p:cNvSpPr/>
            <p:nvPr/>
          </p:nvSpPr>
          <p:spPr>
            <a:xfrm rot="5660736">
              <a:off x="3424543" y="655798"/>
              <a:ext cx="1932176" cy="2082984"/>
            </a:xfrm>
            <a:prstGeom prst="lightningBolt">
              <a:avLst/>
            </a:prstGeom>
            <a:gradFill>
              <a:gsLst>
                <a:gs pos="0">
                  <a:srgbClr val="A5A5A5"/>
                </a:gs>
                <a:gs pos="35000">
                  <a:srgbClr val="A5A5A5"/>
                </a:gs>
                <a:gs pos="68000">
                  <a:srgbClr val="F2F2F2"/>
                </a:gs>
                <a:gs pos="100000">
                  <a:srgbClr val="F2F2F2"/>
                </a:gs>
              </a:gsLst>
              <a:lin ang="2700000" scaled="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17" name="Shape 3017"/>
            <p:cNvSpPr/>
            <p:nvPr/>
          </p:nvSpPr>
          <p:spPr>
            <a:xfrm rot="6970912">
              <a:off x="3796136" y="1707023"/>
              <a:ext cx="934370" cy="1617483"/>
            </a:xfrm>
            <a:prstGeom prst="lightningBolt">
              <a:avLst/>
            </a:prstGeom>
            <a:gradFill>
              <a:gsLst>
                <a:gs pos="0">
                  <a:srgbClr val="262626"/>
                </a:gs>
                <a:gs pos="25000">
                  <a:srgbClr val="A5A5A5"/>
                </a:gs>
                <a:gs pos="51000">
                  <a:srgbClr val="F2F2F2"/>
                </a:gs>
                <a:gs pos="100000">
                  <a:srgbClr val="F2F2F2"/>
                </a:gs>
              </a:gsLst>
              <a:path path="circle">
                <a:fillToRect l="100%" t="100%"/>
              </a:path>
              <a:tileRect b="-100%" r="-10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18" name="Shape 3018"/>
            <p:cNvSpPr/>
            <p:nvPr/>
          </p:nvSpPr>
          <p:spPr>
            <a:xfrm rot="-2310544">
              <a:off x="1019376" y="285146"/>
              <a:ext cx="1146628" cy="3006589"/>
            </a:xfrm>
            <a:prstGeom prst="lightningBolt">
              <a:avLst/>
            </a:prstGeom>
            <a:gradFill>
              <a:gsLst>
                <a:gs pos="0">
                  <a:srgbClr val="262626"/>
                </a:gs>
                <a:gs pos="25000">
                  <a:srgbClr val="A5A5A5"/>
                </a:gs>
                <a:gs pos="51000">
                  <a:srgbClr val="F2F2F2"/>
                </a:gs>
                <a:gs pos="100000">
                  <a:srgbClr val="F2F2F2"/>
                </a:gs>
              </a:gsLst>
              <a:path path="circle">
                <a:fillToRect l="100%" t="100%"/>
              </a:path>
              <a:tileRect b="-100%" r="-10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19" name="Shape 3019"/>
            <p:cNvSpPr/>
            <p:nvPr/>
          </p:nvSpPr>
          <p:spPr>
            <a:xfrm rot="-9000000">
              <a:off x="2523004" y="3189716"/>
              <a:ext cx="2200946" cy="2111239"/>
            </a:xfrm>
            <a:prstGeom prst="lightningBolt">
              <a:avLst/>
            </a:prstGeom>
            <a:gradFill>
              <a:gsLst>
                <a:gs pos="0">
                  <a:srgbClr val="A5A5A5"/>
                </a:gs>
                <a:gs pos="35000">
                  <a:srgbClr val="A5A5A5"/>
                </a:gs>
                <a:gs pos="68000">
                  <a:srgbClr val="F2F2F2"/>
                </a:gs>
                <a:gs pos="100000">
                  <a:srgbClr val="080F1D"/>
                </a:gs>
              </a:gsLst>
              <a:lin ang="6000000" scaled="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20" name="Shape 3020"/>
            <p:cNvSpPr/>
            <p:nvPr/>
          </p:nvSpPr>
          <p:spPr>
            <a:xfrm rot="-7780779">
              <a:off x="2229332" y="2839061"/>
              <a:ext cx="1187198" cy="1810842"/>
            </a:xfrm>
            <a:prstGeom prst="lightningBolt">
              <a:avLst/>
            </a:prstGeom>
            <a:gradFill>
              <a:gsLst>
                <a:gs pos="0">
                  <a:srgbClr val="262626"/>
                </a:gs>
                <a:gs pos="25000">
                  <a:srgbClr val="A5A5A5"/>
                </a:gs>
                <a:gs pos="51000">
                  <a:srgbClr val="F2F2F2"/>
                </a:gs>
                <a:gs pos="100000">
                  <a:srgbClr val="F2F2F2"/>
                </a:gs>
              </a:gsLst>
              <a:path path="circle">
                <a:fillToRect l="100%" t="100%"/>
              </a:path>
              <a:tileRect b="-100%" r="-10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21" name="Shape 3021"/>
            <p:cNvSpPr/>
            <p:nvPr/>
          </p:nvSpPr>
          <p:spPr>
            <a:xfrm rot="-5577014">
              <a:off x="894950" y="1700582"/>
              <a:ext cx="1398666" cy="3388108"/>
            </a:xfrm>
            <a:prstGeom prst="lightningBolt">
              <a:avLst/>
            </a:prstGeom>
            <a:gradFill>
              <a:gsLst>
                <a:gs pos="0">
                  <a:srgbClr val="262626"/>
                </a:gs>
                <a:gs pos="25000">
                  <a:srgbClr val="A5A5A5"/>
                </a:gs>
                <a:gs pos="51000">
                  <a:srgbClr val="F2F2F2"/>
                </a:gs>
                <a:gs pos="100000">
                  <a:srgbClr val="F2F2F2"/>
                </a:gs>
              </a:gsLst>
              <a:path path="circle">
                <a:fillToRect l="100%" t="100%"/>
              </a:path>
              <a:tileRect b="-100%" r="-10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22" name="Shape 3022"/>
            <p:cNvSpPr/>
            <p:nvPr/>
          </p:nvSpPr>
          <p:spPr>
            <a:xfrm rot="9714272">
              <a:off x="3408042" y="2431807"/>
              <a:ext cx="1116685" cy="1933087"/>
            </a:xfrm>
            <a:prstGeom prst="lightningBolt">
              <a:avLst/>
            </a:prstGeom>
            <a:gradFill>
              <a:gsLst>
                <a:gs pos="0">
                  <a:srgbClr val="262626"/>
                </a:gs>
                <a:gs pos="25000">
                  <a:srgbClr val="A5A5A5"/>
                </a:gs>
                <a:gs pos="51000">
                  <a:srgbClr val="F2F2F2"/>
                </a:gs>
                <a:gs pos="100000">
                  <a:srgbClr val="F2F2F2"/>
                </a:gs>
              </a:gsLst>
              <a:path path="circle">
                <a:fillToRect l="100%" t="100%"/>
              </a:path>
              <a:tileRect b="-100%" r="-10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23" name="Shape 3023"/>
            <p:cNvSpPr/>
            <p:nvPr/>
          </p:nvSpPr>
          <p:spPr>
            <a:xfrm rot="-3457907">
              <a:off x="1404575" y="1826096"/>
              <a:ext cx="1110553" cy="1723611"/>
            </a:xfrm>
            <a:prstGeom prst="lightningBolt">
              <a:avLst/>
            </a:prstGeom>
            <a:gradFill>
              <a:gsLst>
                <a:gs pos="0">
                  <a:srgbClr val="A5A5A5"/>
                </a:gs>
                <a:gs pos="35000">
                  <a:srgbClr val="A5A5A5"/>
                </a:gs>
                <a:gs pos="68000">
                  <a:srgbClr val="F2F2F2"/>
                </a:gs>
                <a:gs pos="100000">
                  <a:srgbClr val="F2F2F2"/>
                </a:gs>
              </a:gsLst>
              <a:lin ang="2700000" scaled="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24" name="Shape 3024"/>
            <p:cNvSpPr/>
            <p:nvPr/>
          </p:nvSpPr>
          <p:spPr>
            <a:xfrm rot="8300404">
              <a:off x="3752229" y="1993089"/>
              <a:ext cx="1154981" cy="2021501"/>
            </a:xfrm>
            <a:prstGeom prst="lightningBolt">
              <a:avLst/>
            </a:prstGeom>
            <a:gradFill>
              <a:gsLst>
                <a:gs pos="0">
                  <a:srgbClr val="A5A5A5"/>
                </a:gs>
                <a:gs pos="35000">
                  <a:srgbClr val="A5A5A5"/>
                </a:gs>
                <a:gs pos="68000">
                  <a:srgbClr val="F2F2F2"/>
                </a:gs>
                <a:gs pos="100000">
                  <a:srgbClr val="080F1D"/>
                </a:gs>
              </a:gsLst>
              <a:lin ang="6000000" scaled="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3025" name="Shape 3025"/>
          <p:cNvSpPr txBox="1"/>
          <p:nvPr/>
        </p:nvSpPr>
        <p:spPr>
          <a:xfrm>
            <a:off x="6248400" y="5257800"/>
            <a:ext cx="1668253"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800">
                <a:solidFill>
                  <a:schemeClr val="lt1"/>
                </a:solidFill>
                <a:latin typeface="Helvetica Neue"/>
                <a:ea typeface="Helvetica Neue"/>
                <a:cs typeface="Helvetica Neue"/>
                <a:sym typeface="Helvetica Neue"/>
              </a:rPr>
              <a:t>Star Iron </a:t>
            </a:r>
          </a:p>
        </p:txBody>
      </p:sp>
      <p:grpSp>
        <p:nvGrpSpPr>
          <p:cNvPr id="3026" name="Shape 3026"/>
          <p:cNvGrpSpPr/>
          <p:nvPr/>
        </p:nvGrpSpPr>
        <p:grpSpPr>
          <a:xfrm>
            <a:off x="6343651" y="1348548"/>
            <a:ext cx="2336006" cy="3454641"/>
            <a:chOff x="8458200" y="655064"/>
            <a:chExt cx="3114675" cy="4606188"/>
          </a:xfrm>
        </p:grpSpPr>
        <p:sp>
          <p:nvSpPr>
            <p:cNvPr id="3027" name="Shape 3027"/>
            <p:cNvSpPr/>
            <p:nvPr/>
          </p:nvSpPr>
          <p:spPr>
            <a:xfrm rot="-10531527">
              <a:off x="8674381" y="1328810"/>
              <a:ext cx="1300163" cy="80643"/>
            </a:xfrm>
            <a:prstGeom prst="rect">
              <a:avLst/>
            </a:prstGeom>
            <a:gradFill>
              <a:gsLst>
                <a:gs pos="0">
                  <a:srgbClr val="7F7F7F"/>
                </a:gs>
                <a:gs pos="51000">
                  <a:srgbClr val="F2F2F2"/>
                </a:gs>
                <a:gs pos="57000">
                  <a:srgbClr val="2E2E2E"/>
                </a:gs>
                <a:gs pos="100000">
                  <a:srgbClr val="2E2E2E"/>
                </a:gs>
              </a:gsLst>
              <a:lin ang="2700000" scaled="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28" name="Shape 3028"/>
            <p:cNvSpPr/>
            <p:nvPr/>
          </p:nvSpPr>
          <p:spPr>
            <a:xfrm>
              <a:off x="8783153" y="655064"/>
              <a:ext cx="775184" cy="4100599"/>
            </a:xfrm>
            <a:prstGeom prst="triangle">
              <a:avLst>
                <a:gd fmla="val 50000" name="adj"/>
              </a:avLst>
            </a:prstGeom>
            <a:gradFill>
              <a:gsLst>
                <a:gs pos="0">
                  <a:srgbClr val="262626"/>
                </a:gs>
                <a:gs pos="25000">
                  <a:srgbClr val="A5A5A5"/>
                </a:gs>
                <a:gs pos="51000">
                  <a:srgbClr val="F2F2F2"/>
                </a:gs>
                <a:gs pos="75000">
                  <a:srgbClr val="666666"/>
                </a:gs>
                <a:gs pos="100000">
                  <a:schemeClr val="lt1"/>
                </a:gs>
              </a:gsLst>
              <a:path path="circle">
                <a:fillToRect b="50%" l="50%" r="50%" t="50%"/>
              </a:path>
              <a:tileRect/>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29" name="Shape 3029"/>
            <p:cNvSpPr/>
            <p:nvPr/>
          </p:nvSpPr>
          <p:spPr>
            <a:xfrm>
              <a:off x="8783152" y="4616108"/>
              <a:ext cx="775184" cy="645143"/>
            </a:xfrm>
            <a:prstGeom prst="flowChartMagneticDisk">
              <a:avLst/>
            </a:prstGeom>
            <a:blipFill rotWithShape="1">
              <a:blip r:embed="rId3">
                <a:alphaModFix/>
              </a:blip>
              <a:tile algn="tl" flip="none" tx="0" sx="100000" ty="0" sy="100000"/>
            </a:blip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30" name="Shape 3030"/>
            <p:cNvSpPr/>
            <p:nvPr/>
          </p:nvSpPr>
          <p:spPr>
            <a:xfrm>
              <a:off x="8458200" y="3618278"/>
              <a:ext cx="3114675" cy="126202"/>
            </a:xfrm>
            <a:prstGeom prst="rect">
              <a:avLst/>
            </a:prstGeom>
            <a:gradFill>
              <a:gsLst>
                <a:gs pos="0">
                  <a:srgbClr val="A5A5A5"/>
                </a:gs>
                <a:gs pos="34000">
                  <a:srgbClr val="A5A5A5"/>
                </a:gs>
                <a:gs pos="51000">
                  <a:srgbClr val="F2F2F2"/>
                </a:gs>
                <a:gs pos="81000">
                  <a:srgbClr val="060C17"/>
                </a:gs>
                <a:gs pos="100000">
                  <a:srgbClr val="060C17"/>
                </a:gs>
              </a:gsLst>
              <a:lin ang="2700000" scaled="0"/>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31" name="Shape 3031"/>
            <p:cNvSpPr/>
            <p:nvPr/>
          </p:nvSpPr>
          <p:spPr>
            <a:xfrm>
              <a:off x="9789345" y="1379287"/>
              <a:ext cx="186363" cy="297048"/>
            </a:xfrm>
            <a:prstGeom prst="ellipse">
              <a:avLst/>
            </a:prstGeom>
            <a:blipFill rotWithShape="1">
              <a:blip r:embed="rId4">
                <a:alphaModFix/>
              </a:blip>
              <a:tile algn="tl" flip="none" tx="0" sx="100000" ty="0" sy="100000"/>
            </a:blip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32" name="Shape 3032"/>
            <p:cNvSpPr/>
            <p:nvPr/>
          </p:nvSpPr>
          <p:spPr>
            <a:xfrm>
              <a:off x="11282704" y="3206150"/>
              <a:ext cx="290169" cy="306638"/>
            </a:xfrm>
            <a:prstGeom prst="ellipse">
              <a:avLst/>
            </a:prstGeom>
            <a:gradFill>
              <a:gsLst>
                <a:gs pos="0">
                  <a:schemeClr val="accent3"/>
                </a:gs>
                <a:gs pos="36000">
                  <a:schemeClr val="accent3"/>
                </a:gs>
                <a:gs pos="62000">
                  <a:srgbClr val="111E37"/>
                </a:gs>
                <a:gs pos="100000">
                  <a:srgbClr val="111E37"/>
                </a:gs>
              </a:gsLst>
              <a:path path="circle">
                <a:fillToRect b="50%" l="50%" r="50%" t="50%"/>
              </a:path>
              <a:tileRect/>
            </a:gradFill>
            <a:ln>
              <a:noFill/>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033" name="Shape 3033"/>
            <p:cNvSpPr/>
            <p:nvPr/>
          </p:nvSpPr>
          <p:spPr>
            <a:xfrm>
              <a:off x="9070731" y="4002837"/>
              <a:ext cx="200024" cy="287825"/>
            </a:xfrm>
            <a:prstGeom prst="triangle">
              <a:avLst>
                <a:gd fmla="val 50000" name="adj"/>
              </a:avLst>
            </a:prstGeom>
            <a:solidFill>
              <a:srgbClr val="FFFF00"/>
            </a:solidFill>
            <a:ln cap="flat" cmpd="sng" w="25400">
              <a:solidFill>
                <a:srgbClr val="F2F2F2"/>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grpSp>
      <p:sp>
        <p:nvSpPr>
          <p:cNvPr id="3034" name="Shape 3034"/>
          <p:cNvSpPr txBox="1"/>
          <p:nvPr/>
        </p:nvSpPr>
        <p:spPr>
          <a:xfrm>
            <a:off x="1447800" y="5257800"/>
            <a:ext cx="1668253"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800">
                <a:solidFill>
                  <a:schemeClr val="lt1"/>
                </a:solidFill>
                <a:latin typeface="Helvetica Neue"/>
                <a:ea typeface="Helvetica Neue"/>
                <a:cs typeface="Helvetica Neue"/>
                <a:sym typeface="Helvetica Neue"/>
              </a:rPr>
              <a:t>Galaxy Iron </a:t>
            </a: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8" name="Shape 3038"/>
        <p:cNvGrpSpPr/>
        <p:nvPr/>
      </p:nvGrpSpPr>
      <p:grpSpPr>
        <a:xfrm>
          <a:off x="0" y="0"/>
          <a:ext cx="0" cy="0"/>
          <a:chOff x="0" y="0"/>
          <a:chExt cx="0" cy="0"/>
        </a:xfrm>
      </p:grpSpPr>
      <p:pic>
        <p:nvPicPr>
          <p:cNvPr id="3039" name="Shape 3039"/>
          <p:cNvPicPr preferRelativeResize="0"/>
          <p:nvPr/>
        </p:nvPicPr>
        <p:blipFill rotWithShape="1">
          <a:blip r:embed="rId3">
            <a:alphaModFix/>
          </a:blip>
          <a:srcRect b="0" l="0" r="0" t="0"/>
          <a:stretch/>
        </p:blipFill>
        <p:spPr>
          <a:xfrm>
            <a:off x="4303494" y="2287909"/>
            <a:ext cx="2048256" cy="2560319"/>
          </a:xfrm>
          <a:prstGeom prst="rect">
            <a:avLst/>
          </a:prstGeom>
          <a:noFill/>
          <a:ln>
            <a:noFill/>
          </a:ln>
        </p:spPr>
      </p:pic>
      <p:pic>
        <p:nvPicPr>
          <p:cNvPr id="3040" name="Shape 3040"/>
          <p:cNvPicPr preferRelativeResize="0"/>
          <p:nvPr/>
        </p:nvPicPr>
        <p:blipFill rotWithShape="1">
          <a:blip r:embed="rId4">
            <a:alphaModFix/>
          </a:blip>
          <a:srcRect b="0" l="0" r="0" t="0"/>
          <a:stretch/>
        </p:blipFill>
        <p:spPr>
          <a:xfrm>
            <a:off x="227584" y="4638548"/>
            <a:ext cx="2718815" cy="1883664"/>
          </a:xfrm>
          <a:prstGeom prst="rect">
            <a:avLst/>
          </a:prstGeom>
          <a:noFill/>
          <a:ln>
            <a:noFill/>
          </a:ln>
        </p:spPr>
      </p:pic>
      <p:pic>
        <p:nvPicPr>
          <p:cNvPr id="3041" name="Shape 3041"/>
          <p:cNvPicPr preferRelativeResize="0"/>
          <p:nvPr/>
        </p:nvPicPr>
        <p:blipFill rotWithShape="1">
          <a:blip r:embed="rId5">
            <a:alphaModFix/>
          </a:blip>
          <a:srcRect b="0" l="0" r="0" t="0"/>
          <a:stretch/>
        </p:blipFill>
        <p:spPr>
          <a:xfrm>
            <a:off x="3303016" y="4364228"/>
            <a:ext cx="2791968" cy="2157983"/>
          </a:xfrm>
          <a:prstGeom prst="rect">
            <a:avLst/>
          </a:prstGeom>
          <a:noFill/>
          <a:ln>
            <a:noFill/>
          </a:ln>
        </p:spPr>
      </p:pic>
      <p:pic>
        <p:nvPicPr>
          <p:cNvPr id="3042" name="Shape 3042"/>
          <p:cNvPicPr preferRelativeResize="0"/>
          <p:nvPr/>
        </p:nvPicPr>
        <p:blipFill rotWithShape="1">
          <a:blip r:embed="rId6">
            <a:alphaModFix/>
          </a:blip>
          <a:srcRect b="0" l="0" r="0" t="0"/>
          <a:stretch/>
        </p:blipFill>
        <p:spPr>
          <a:xfrm>
            <a:off x="6600671" y="3276600"/>
            <a:ext cx="2377439" cy="1816607"/>
          </a:xfrm>
          <a:prstGeom prst="rect">
            <a:avLst/>
          </a:prstGeom>
          <a:noFill/>
          <a:ln>
            <a:noFill/>
          </a:ln>
        </p:spPr>
      </p:pic>
      <p:pic>
        <p:nvPicPr>
          <p:cNvPr id="3043" name="Shape 3043"/>
          <p:cNvPicPr preferRelativeResize="0"/>
          <p:nvPr/>
        </p:nvPicPr>
        <p:blipFill rotWithShape="1">
          <a:blip r:embed="rId7">
            <a:alphaModFix/>
          </a:blip>
          <a:srcRect b="0" l="0" r="0" t="0"/>
          <a:stretch/>
        </p:blipFill>
        <p:spPr>
          <a:xfrm>
            <a:off x="1057754" y="2365916"/>
            <a:ext cx="2590800" cy="2029968"/>
          </a:xfrm>
          <a:prstGeom prst="rect">
            <a:avLst/>
          </a:prstGeom>
          <a:noFill/>
          <a:ln>
            <a:noFill/>
          </a:ln>
        </p:spPr>
      </p:pic>
      <p:pic>
        <p:nvPicPr>
          <p:cNvPr id="3044" name="Shape 3044"/>
          <p:cNvPicPr preferRelativeResize="0"/>
          <p:nvPr/>
        </p:nvPicPr>
        <p:blipFill rotWithShape="1">
          <a:blip r:embed="rId8">
            <a:alphaModFix/>
          </a:blip>
          <a:srcRect b="0" l="0" r="0" t="0"/>
          <a:stretch/>
        </p:blipFill>
        <p:spPr>
          <a:xfrm>
            <a:off x="6324600" y="589279"/>
            <a:ext cx="2389632" cy="2200655"/>
          </a:xfrm>
          <a:prstGeom prst="rect">
            <a:avLst/>
          </a:prstGeom>
          <a:noFill/>
          <a:ln>
            <a:noFill/>
          </a:ln>
        </p:spPr>
      </p:pic>
      <p:pic>
        <p:nvPicPr>
          <p:cNvPr id="3045" name="Shape 3045"/>
          <p:cNvPicPr preferRelativeResize="0"/>
          <p:nvPr/>
        </p:nvPicPr>
        <p:blipFill rotWithShape="1">
          <a:blip r:embed="rId9">
            <a:alphaModFix/>
          </a:blip>
          <a:srcRect b="0" l="0" r="0" t="0"/>
          <a:stretch/>
        </p:blipFill>
        <p:spPr>
          <a:xfrm>
            <a:off x="2946400" y="323087"/>
            <a:ext cx="2992326" cy="1790191"/>
          </a:xfrm>
          <a:prstGeom prst="rect">
            <a:avLst/>
          </a:prstGeom>
          <a:noFill/>
          <a:ln>
            <a:noFill/>
          </a:ln>
        </p:spPr>
      </p:pic>
      <p:pic>
        <p:nvPicPr>
          <p:cNvPr id="3046" name="Shape 3046"/>
          <p:cNvPicPr preferRelativeResize="0"/>
          <p:nvPr/>
        </p:nvPicPr>
        <p:blipFill rotWithShape="1">
          <a:blip r:embed="rId10">
            <a:alphaModFix/>
          </a:blip>
          <a:srcRect b="0" l="0" r="0" t="0"/>
          <a:stretch/>
        </p:blipFill>
        <p:spPr>
          <a:xfrm>
            <a:off x="-457200" y="-152400"/>
            <a:ext cx="4255008" cy="3048000"/>
          </a:xfrm>
          <a:prstGeom prst="rect">
            <a:avLst/>
          </a:prstGeom>
          <a:noFill/>
          <a:ln>
            <a:noFill/>
          </a:ln>
        </p:spPr>
      </p:pic>
      <p:sp>
        <p:nvSpPr>
          <p:cNvPr id="3047" name="Shape 3047"/>
          <p:cNvSpPr txBox="1"/>
          <p:nvPr/>
        </p:nvSpPr>
        <p:spPr>
          <a:xfrm>
            <a:off x="7162800" y="138421"/>
            <a:ext cx="1668253"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800">
                <a:solidFill>
                  <a:schemeClr val="lt1"/>
                </a:solidFill>
                <a:latin typeface="Helvetica Neue"/>
                <a:ea typeface="Helvetica Neue"/>
                <a:cs typeface="Helvetica Neue"/>
                <a:sym typeface="Helvetica Neue"/>
              </a:rPr>
              <a:t>Planets</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2" name="Shape 3052"/>
        <p:cNvGrpSpPr/>
        <p:nvPr/>
      </p:nvGrpSpPr>
      <p:grpSpPr>
        <a:xfrm>
          <a:off x="0" y="0"/>
          <a:ext cx="0" cy="0"/>
          <a:chOff x="0" y="0"/>
          <a:chExt cx="0" cy="0"/>
        </a:xfrm>
      </p:grpSpPr>
      <p:pic>
        <p:nvPicPr>
          <p:cNvPr id="3053" name="Shape 3053"/>
          <p:cNvPicPr preferRelativeResize="0"/>
          <p:nvPr/>
        </p:nvPicPr>
        <p:blipFill rotWithShape="1">
          <a:blip r:embed="rId3">
            <a:alphaModFix/>
          </a:blip>
          <a:srcRect b="11916" l="0" r="0" t="7890"/>
          <a:stretch/>
        </p:blipFill>
        <p:spPr>
          <a:xfrm>
            <a:off x="152400" y="544925"/>
            <a:ext cx="8839200" cy="5342849"/>
          </a:xfrm>
          <a:prstGeom prst="rect">
            <a:avLst/>
          </a:prstGeom>
          <a:noFill/>
          <a:ln>
            <a:noFill/>
          </a:ln>
        </p:spPr>
      </p:pic>
      <p:sp>
        <p:nvSpPr>
          <p:cNvPr id="3054" name="Shape 3054"/>
          <p:cNvSpPr txBox="1"/>
          <p:nvPr/>
        </p:nvSpPr>
        <p:spPr>
          <a:xfrm>
            <a:off x="7854800" y="5322925"/>
            <a:ext cx="1289100" cy="4785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055" name="Shape 3055"/>
          <p:cNvSpPr txBox="1"/>
          <p:nvPr/>
        </p:nvSpPr>
        <p:spPr>
          <a:xfrm>
            <a:off x="0" y="4937725"/>
            <a:ext cx="1836900" cy="600000"/>
          </a:xfrm>
          <a:prstGeom prst="rect">
            <a:avLst/>
          </a:prstGeom>
          <a:solidFill>
            <a:srgbClr val="FFFFFF"/>
          </a:solidFill>
          <a:ln>
            <a:noFill/>
          </a:ln>
        </p:spPr>
        <p:txBody>
          <a:bodyPr anchorCtr="0" anchor="t" bIns="91425" lIns="91425" rIns="91425" tIns="91425">
            <a:noAutofit/>
          </a:bodyPr>
          <a:lstStyle/>
          <a:p>
            <a:pPr lvl="0">
              <a:spcBef>
                <a:spcPts val="0"/>
              </a:spcBef>
              <a:buNone/>
            </a:pPr>
            <a:r>
              <a:rPr lang="en-US"/>
              <a:t>Next </a:t>
            </a:r>
            <a:r>
              <a:rPr lang="en-US"/>
              <a:t>Achievement</a:t>
            </a:r>
            <a:r>
              <a:rPr lang="en-US"/>
              <a:t>:</a:t>
            </a:r>
          </a:p>
          <a:p>
            <a:pPr lvl="0" rtl="0">
              <a:spcBef>
                <a:spcPts val="0"/>
              </a:spcBef>
              <a:buNone/>
            </a:pPr>
            <a:r>
              <a:rPr lang="en-US"/>
              <a:t>Space Ranger</a:t>
            </a:r>
          </a:p>
        </p:txBody>
      </p:sp>
      <p:sp>
        <p:nvSpPr>
          <p:cNvPr id="3056" name="Shape 3056"/>
          <p:cNvSpPr txBox="1"/>
          <p:nvPr/>
        </p:nvSpPr>
        <p:spPr>
          <a:xfrm>
            <a:off x="7420500" y="4751475"/>
            <a:ext cx="1571100" cy="4785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US"/>
              <a:t>Coins:</a:t>
            </a:r>
          </a:p>
          <a:p>
            <a:pPr lvl="0" rtl="0">
              <a:spcBef>
                <a:spcPts val="0"/>
              </a:spcBef>
              <a:buNone/>
            </a:pPr>
            <a:r>
              <a:rPr lang="en-US"/>
              <a:t>3242</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1" name="Shape 3061"/>
        <p:cNvGrpSpPr/>
        <p:nvPr/>
      </p:nvGrpSpPr>
      <p:grpSpPr>
        <a:xfrm>
          <a:off x="0" y="0"/>
          <a:ext cx="0" cy="0"/>
          <a:chOff x="0" y="0"/>
          <a:chExt cx="0" cy="0"/>
        </a:xfrm>
      </p:grpSpPr>
      <p:sp>
        <p:nvSpPr>
          <p:cNvPr id="3062" name="Shape 3062"/>
          <p:cNvSpPr txBox="1"/>
          <p:nvPr>
            <p:ph type="title"/>
          </p:nvPr>
        </p:nvSpPr>
        <p:spPr>
          <a:xfrm>
            <a:off x="685800" y="609600"/>
            <a:ext cx="7772400" cy="1143000"/>
          </a:xfrm>
          <a:prstGeom prst="rect">
            <a:avLst/>
          </a:prstGeom>
        </p:spPr>
        <p:txBody>
          <a:bodyPr anchorCtr="0" anchor="ctr" bIns="91425" lIns="91425" rIns="91425" tIns="91425">
            <a:noAutofit/>
          </a:bodyPr>
          <a:lstStyle/>
          <a:p>
            <a:pPr lvl="0">
              <a:spcBef>
                <a:spcPts val="0"/>
              </a:spcBef>
              <a:buNone/>
            </a:pPr>
            <a:r>
              <a:rPr lang="en-US">
                <a:solidFill>
                  <a:schemeClr val="lt1"/>
                </a:solidFill>
              </a:rPr>
              <a:t>Earning Points on a daily streak basis</a:t>
            </a:r>
          </a:p>
        </p:txBody>
      </p:sp>
      <p:sp>
        <p:nvSpPr>
          <p:cNvPr id="3063" name="Shape 3063"/>
          <p:cNvSpPr txBox="1"/>
          <p:nvPr>
            <p:ph idx="1" type="body"/>
          </p:nvPr>
        </p:nvSpPr>
        <p:spPr>
          <a:xfrm>
            <a:off x="685800" y="1981200"/>
            <a:ext cx="7772400" cy="4114800"/>
          </a:xfrm>
          <a:prstGeom prst="rect">
            <a:avLst/>
          </a:prstGeom>
        </p:spPr>
        <p:txBody>
          <a:bodyPr anchorCtr="0" anchor="t" bIns="91425" lIns="91425" rIns="91425" tIns="91425">
            <a:noAutofit/>
          </a:bodyPr>
          <a:lstStyle/>
          <a:p>
            <a:pPr lvl="0">
              <a:spcBef>
                <a:spcPts val="0"/>
              </a:spcBef>
              <a:buNone/>
            </a:pPr>
            <a:r>
              <a:t/>
            </a:r>
            <a:endParaRPr/>
          </a:p>
        </p:txBody>
      </p:sp>
      <p:pic>
        <p:nvPicPr>
          <p:cNvPr id="3064" name="Shape 3064"/>
          <p:cNvPicPr preferRelativeResize="0"/>
          <p:nvPr/>
        </p:nvPicPr>
        <p:blipFill>
          <a:blip r:embed="rId3">
            <a:alphaModFix/>
          </a:blip>
          <a:stretch>
            <a:fillRect/>
          </a:stretch>
        </p:blipFill>
        <p:spPr>
          <a:xfrm>
            <a:off x="1274674" y="2184772"/>
            <a:ext cx="6594649" cy="3707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9" name="Shape 3069"/>
        <p:cNvGrpSpPr/>
        <p:nvPr/>
      </p:nvGrpSpPr>
      <p:grpSpPr>
        <a:xfrm>
          <a:off x="0" y="0"/>
          <a:ext cx="0" cy="0"/>
          <a:chOff x="0" y="0"/>
          <a:chExt cx="0" cy="0"/>
        </a:xfrm>
      </p:grpSpPr>
      <p:sp>
        <p:nvSpPr>
          <p:cNvPr id="3070" name="Shape 3070"/>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solidFill>
                  <a:schemeClr val="lt1"/>
                </a:solidFill>
              </a:rPr>
              <a:t>Pros and Cons of using the “daily streak” system</a:t>
            </a:r>
          </a:p>
        </p:txBody>
      </p:sp>
      <p:sp>
        <p:nvSpPr>
          <p:cNvPr id="3071" name="Shape 3071"/>
          <p:cNvSpPr txBox="1"/>
          <p:nvPr>
            <p:ph idx="1" type="body"/>
          </p:nvPr>
        </p:nvSpPr>
        <p:spPr>
          <a:xfrm>
            <a:off x="457200" y="1535112"/>
            <a:ext cx="4040100" cy="639899"/>
          </a:xfrm>
          <a:prstGeom prst="rect">
            <a:avLst/>
          </a:prstGeom>
        </p:spPr>
        <p:txBody>
          <a:bodyPr anchorCtr="0" anchor="b" bIns="91425" lIns="91425" rIns="91425" tIns="91425">
            <a:noAutofit/>
          </a:bodyPr>
          <a:lstStyle/>
          <a:p>
            <a:pPr lvl="0">
              <a:spcBef>
                <a:spcPts val="0"/>
              </a:spcBef>
              <a:buNone/>
            </a:pPr>
            <a:r>
              <a:rPr lang="en-US">
                <a:solidFill>
                  <a:schemeClr val="lt1"/>
                </a:solidFill>
              </a:rPr>
              <a:t>Pros</a:t>
            </a:r>
          </a:p>
        </p:txBody>
      </p:sp>
      <p:sp>
        <p:nvSpPr>
          <p:cNvPr id="3072" name="Shape 3072"/>
          <p:cNvSpPr txBox="1"/>
          <p:nvPr>
            <p:ph idx="2" type="body"/>
          </p:nvPr>
        </p:nvSpPr>
        <p:spPr>
          <a:xfrm>
            <a:off x="457200" y="2174875"/>
            <a:ext cx="4040100" cy="3951300"/>
          </a:xfrm>
          <a:prstGeom prst="rect">
            <a:avLst/>
          </a:prstGeom>
        </p:spPr>
        <p:txBody>
          <a:bodyPr anchorCtr="0" anchor="t" bIns="91425" lIns="91425" rIns="91425" tIns="91425">
            <a:noAutofit/>
          </a:bodyPr>
          <a:lstStyle/>
          <a:p>
            <a:pPr indent="-228600" lvl="0" marL="457200" rtl="0">
              <a:spcBef>
                <a:spcPts val="0"/>
              </a:spcBef>
              <a:buClr>
                <a:schemeClr val="lt1"/>
              </a:buClr>
            </a:pPr>
            <a:r>
              <a:rPr lang="en-US">
                <a:solidFill>
                  <a:schemeClr val="lt1"/>
                </a:solidFill>
              </a:rPr>
              <a:t>Encourages users to be more active (i.e. login everyday)</a:t>
            </a:r>
          </a:p>
          <a:p>
            <a:pPr indent="-228600" lvl="0" marL="457200" rtl="0">
              <a:spcBef>
                <a:spcPts val="0"/>
              </a:spcBef>
              <a:buClr>
                <a:schemeClr val="lt1"/>
              </a:buClr>
            </a:pPr>
            <a:r>
              <a:rPr lang="en-US">
                <a:solidFill>
                  <a:schemeClr val="lt1"/>
                </a:solidFill>
              </a:rPr>
              <a:t>Good method of earning points and coins</a:t>
            </a:r>
          </a:p>
        </p:txBody>
      </p:sp>
      <p:sp>
        <p:nvSpPr>
          <p:cNvPr id="3073" name="Shape 3073"/>
          <p:cNvSpPr txBox="1"/>
          <p:nvPr>
            <p:ph idx="3" type="body"/>
          </p:nvPr>
        </p:nvSpPr>
        <p:spPr>
          <a:xfrm>
            <a:off x="4645025" y="1535112"/>
            <a:ext cx="4041900" cy="639899"/>
          </a:xfrm>
          <a:prstGeom prst="rect">
            <a:avLst/>
          </a:prstGeom>
        </p:spPr>
        <p:txBody>
          <a:bodyPr anchorCtr="0" anchor="b" bIns="91425" lIns="91425" rIns="91425" tIns="91425">
            <a:noAutofit/>
          </a:bodyPr>
          <a:lstStyle/>
          <a:p>
            <a:pPr lvl="0">
              <a:spcBef>
                <a:spcPts val="0"/>
              </a:spcBef>
              <a:buNone/>
            </a:pPr>
            <a:r>
              <a:rPr lang="en-US">
                <a:solidFill>
                  <a:schemeClr val="lt1"/>
                </a:solidFill>
              </a:rPr>
              <a:t>Cons</a:t>
            </a:r>
          </a:p>
        </p:txBody>
      </p:sp>
      <p:sp>
        <p:nvSpPr>
          <p:cNvPr id="3074" name="Shape 3074"/>
          <p:cNvSpPr txBox="1"/>
          <p:nvPr>
            <p:ph idx="4" type="body"/>
          </p:nvPr>
        </p:nvSpPr>
        <p:spPr>
          <a:xfrm>
            <a:off x="4645025" y="2174875"/>
            <a:ext cx="4041900" cy="3951300"/>
          </a:xfrm>
          <a:prstGeom prst="rect">
            <a:avLst/>
          </a:prstGeom>
        </p:spPr>
        <p:txBody>
          <a:bodyPr anchorCtr="0" anchor="t" bIns="91425" lIns="91425" rIns="91425" tIns="91425">
            <a:noAutofit/>
          </a:bodyPr>
          <a:lstStyle/>
          <a:p>
            <a:pPr indent="-228600" lvl="0" marL="457200" rtl="0">
              <a:spcBef>
                <a:spcPts val="0"/>
              </a:spcBef>
              <a:buClr>
                <a:schemeClr val="lt1"/>
              </a:buClr>
            </a:pPr>
            <a:r>
              <a:rPr lang="en-US">
                <a:solidFill>
                  <a:schemeClr val="lt1"/>
                </a:solidFill>
              </a:rPr>
              <a:t>Too similar to other “freemium games,” while Invention Universe serves a different purpose</a:t>
            </a:r>
          </a:p>
          <a:p>
            <a:pPr indent="-228600" lvl="0" marL="457200">
              <a:spcBef>
                <a:spcPts val="0"/>
              </a:spcBef>
              <a:buClr>
                <a:schemeClr val="lt1"/>
              </a:buClr>
            </a:pPr>
            <a:r>
              <a:rPr lang="en-US">
                <a:solidFill>
                  <a:schemeClr val="lt1"/>
                </a:solidFill>
              </a:rPr>
              <a:t>Might stir away focus from the purpose of the app, which is to help builders connect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p:nvPr/>
        </p:nvSpPr>
        <p:spPr>
          <a:xfrm>
            <a:off x="2639859" y="2940382"/>
            <a:ext cx="3988422" cy="1600437"/>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400" u="none" cap="none" strike="noStrike">
                <a:solidFill>
                  <a:srgbClr val="A5A5A5"/>
                </a:solidFill>
                <a:latin typeface="Calibri"/>
                <a:ea typeface="Calibri"/>
                <a:cs typeface="Calibri"/>
                <a:sym typeface="Calibri"/>
              </a:rPr>
              <a:t>We’re looking for a few intelligent life forms, smart ladies and hairy chested men to help us evolve a far out universe where art, nature and technology live in harmony.  Many planets are barren and waiting for eager builders to bring them to life.  </a:t>
            </a:r>
          </a:p>
          <a:p>
            <a:pPr indent="0" lvl="0" marL="0" marR="0" rtl="0" algn="l">
              <a:spcBef>
                <a:spcPts val="0"/>
              </a:spcBef>
              <a:spcAft>
                <a:spcPts val="0"/>
              </a:spcAft>
              <a:buNone/>
            </a:pPr>
            <a:r>
              <a:t/>
            </a:r>
            <a:endParaRPr sz="1400">
              <a:solidFill>
                <a:srgbClr val="A5A5A5"/>
              </a:solidFill>
              <a:latin typeface="Calibri"/>
              <a:ea typeface="Calibri"/>
              <a:cs typeface="Calibri"/>
              <a:sym typeface="Calibri"/>
            </a:endParaRPr>
          </a:p>
          <a:p>
            <a:pPr indent="0" lvl="0" marL="0" marR="0" rtl="0" algn="l">
              <a:spcBef>
                <a:spcPts val="0"/>
              </a:spcBef>
              <a:spcAft>
                <a:spcPts val="0"/>
              </a:spcAft>
              <a:buSzPct val="25000"/>
              <a:buNone/>
            </a:pPr>
            <a:r>
              <a:rPr lang="en-US" sz="1400">
                <a:solidFill>
                  <a:srgbClr val="A5A5A5"/>
                </a:solidFill>
                <a:latin typeface="Calibri"/>
                <a:ea typeface="Calibri"/>
                <a:cs typeface="Calibri"/>
                <a:sym typeface="Calibri"/>
              </a:rPr>
              <a:t>If you have the right stuff, we want you!”</a:t>
            </a:r>
          </a:p>
        </p:txBody>
      </p:sp>
      <p:grpSp>
        <p:nvGrpSpPr>
          <p:cNvPr id="99" name="Shape 99"/>
          <p:cNvGrpSpPr/>
          <p:nvPr/>
        </p:nvGrpSpPr>
        <p:grpSpPr>
          <a:xfrm>
            <a:off x="4034092" y="4724399"/>
            <a:ext cx="1110534" cy="799334"/>
            <a:chOff x="5552521" y="5145878"/>
            <a:chExt cx="1158547" cy="823855"/>
          </a:xfrm>
        </p:grpSpPr>
        <p:sp>
          <p:nvSpPr>
            <p:cNvPr id="100" name="Shape 100"/>
            <p:cNvSpPr/>
            <p:nvPr/>
          </p:nvSpPr>
          <p:spPr>
            <a:xfrm>
              <a:off x="5552521" y="5175835"/>
              <a:ext cx="1123712" cy="793898"/>
            </a:xfrm>
            <a:prstGeom prst="ellipse">
              <a:avLst/>
            </a:prstGeom>
            <a:solidFill>
              <a:schemeClr val="accent1"/>
            </a:solidFill>
            <a:ln cap="flat" cmpd="sng" w="25400">
              <a:solidFill>
                <a:srgbClr val="00286A"/>
              </a:solidFill>
              <a:prstDash val="solid"/>
              <a:round/>
              <a:headEnd len="med" w="med" type="none"/>
              <a:tailEnd len="med" w="med" type="none"/>
            </a:ln>
            <a:effectLst>
              <a:outerShdw rotWithShape="0" algn="ctr" dir="5400000" dist="50800">
                <a:srgbClr val="009972">
                  <a:alpha val="66666"/>
                </a:srgbClr>
              </a:outerShdw>
            </a:effectLst>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01" name="Shape 101"/>
            <p:cNvSpPr/>
            <p:nvPr/>
          </p:nvSpPr>
          <p:spPr>
            <a:xfrm>
              <a:off x="5565587" y="5145878"/>
              <a:ext cx="1082719" cy="759707"/>
            </a:xfrm>
            <a:prstGeom prst="ellipse">
              <a:avLst/>
            </a:prstGeom>
            <a:solidFill>
              <a:srgbClr val="71AACD"/>
            </a:solidFill>
            <a:ln cap="flat" cmpd="sng" w="25400">
              <a:solidFill>
                <a:srgbClr val="00286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02" name="Shape 102"/>
            <p:cNvSpPr/>
            <p:nvPr/>
          </p:nvSpPr>
          <p:spPr>
            <a:xfrm>
              <a:off x="5834648" y="5387383"/>
              <a:ext cx="544275" cy="303595"/>
            </a:xfrm>
            <a:prstGeom prst="ellipse">
              <a:avLst/>
            </a:prstGeom>
            <a:solidFill>
              <a:srgbClr val="528674"/>
            </a:solidFill>
            <a:ln cap="flat" cmpd="sng" w="25400">
              <a:solidFill>
                <a:srgbClr val="3B624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03" name="Shape 103"/>
            <p:cNvSpPr/>
            <p:nvPr/>
          </p:nvSpPr>
          <p:spPr>
            <a:xfrm rot="-5400000">
              <a:off x="5945257" y="5224815"/>
              <a:ext cx="317392" cy="494197"/>
            </a:xfrm>
            <a:custGeom>
              <a:pathLst>
                <a:path extrusionOk="0" h="120000" w="120000">
                  <a:moveTo>
                    <a:pt x="28051" y="6083"/>
                  </a:moveTo>
                  <a:lnTo>
                    <a:pt x="63860" y="0"/>
                  </a:lnTo>
                  <a:cubicBezTo>
                    <a:pt x="89778" y="0"/>
                    <a:pt x="117167" y="15898"/>
                    <a:pt x="119746" y="57190"/>
                  </a:cubicBezTo>
                  <a:cubicBezTo>
                    <a:pt x="122324" y="98481"/>
                    <a:pt x="105247" y="118479"/>
                    <a:pt x="69017" y="120000"/>
                  </a:cubicBezTo>
                  <a:lnTo>
                    <a:pt x="28050" y="115437"/>
                  </a:lnTo>
                  <a:cubicBezTo>
                    <a:pt x="-12341" y="83044"/>
                    <a:pt x="-6235" y="36219"/>
                    <a:pt x="28051" y="6083"/>
                  </a:cubicBezTo>
                  <a:close/>
                </a:path>
              </a:pathLst>
            </a:custGeom>
            <a:solidFill>
              <a:srgbClr val="E7FD9D"/>
            </a:solidFill>
            <a:ln cap="flat" cmpd="sng" w="25400">
              <a:solidFill>
                <a:srgbClr val="3B624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04" name="Shape 104"/>
            <p:cNvSpPr/>
            <p:nvPr/>
          </p:nvSpPr>
          <p:spPr>
            <a:xfrm>
              <a:off x="5959923" y="5188632"/>
              <a:ext cx="751146" cy="707055"/>
            </a:xfrm>
            <a:custGeom>
              <a:pathLst>
                <a:path extrusionOk="0" h="120000" w="120000">
                  <a:moveTo>
                    <a:pt x="44591" y="5291"/>
                  </a:moveTo>
                  <a:cubicBezTo>
                    <a:pt x="38603" y="14304"/>
                    <a:pt x="49082" y="48170"/>
                    <a:pt x="43094" y="61007"/>
                  </a:cubicBezTo>
                  <a:cubicBezTo>
                    <a:pt x="37105" y="73843"/>
                    <a:pt x="7414" y="78213"/>
                    <a:pt x="8661" y="82309"/>
                  </a:cubicBezTo>
                  <a:cubicBezTo>
                    <a:pt x="9909" y="86406"/>
                    <a:pt x="42345" y="80671"/>
                    <a:pt x="50579" y="85587"/>
                  </a:cubicBezTo>
                  <a:cubicBezTo>
                    <a:pt x="58813" y="90503"/>
                    <a:pt x="65051" y="107163"/>
                    <a:pt x="58065" y="111806"/>
                  </a:cubicBezTo>
                  <a:cubicBezTo>
                    <a:pt x="51078" y="116449"/>
                    <a:pt x="17394" y="112079"/>
                    <a:pt x="8661" y="113445"/>
                  </a:cubicBezTo>
                  <a:cubicBezTo>
                    <a:pt x="-71" y="114810"/>
                    <a:pt x="-4063" y="119453"/>
                    <a:pt x="5667" y="120000"/>
                  </a:cubicBezTo>
                  <a:lnTo>
                    <a:pt x="67047" y="116722"/>
                  </a:lnTo>
                  <a:cubicBezTo>
                    <a:pt x="85511" y="110714"/>
                    <a:pt x="108965" y="97058"/>
                    <a:pt x="116450" y="83948"/>
                  </a:cubicBezTo>
                  <a:cubicBezTo>
                    <a:pt x="123936" y="70839"/>
                    <a:pt x="118197" y="50901"/>
                    <a:pt x="111959" y="38065"/>
                  </a:cubicBezTo>
                  <a:cubicBezTo>
                    <a:pt x="105721" y="25228"/>
                    <a:pt x="90252" y="13758"/>
                    <a:pt x="79024" y="6930"/>
                  </a:cubicBezTo>
                  <a:cubicBezTo>
                    <a:pt x="67795" y="102"/>
                    <a:pt x="50579" y="-3721"/>
                    <a:pt x="44591" y="5291"/>
                  </a:cubicBezTo>
                  <a:close/>
                </a:path>
              </a:pathLst>
            </a:custGeom>
            <a:solidFill>
              <a:schemeClr val="dk1">
                <a:alpha val="18823"/>
              </a:scheme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05" name="Shape 105"/>
            <p:cNvSpPr txBox="1"/>
            <p:nvPr/>
          </p:nvSpPr>
          <p:spPr>
            <a:xfrm rot="-151493">
              <a:off x="5759738" y="5329293"/>
              <a:ext cx="681741" cy="23791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i="1" lang="en-US" sz="900">
                  <a:solidFill>
                    <a:srgbClr val="006700"/>
                  </a:solidFill>
                  <a:latin typeface="Arial"/>
                  <a:ea typeface="Arial"/>
                  <a:cs typeface="Arial"/>
                  <a:sym typeface="Arial"/>
                </a:rPr>
                <a:t>Launch</a:t>
              </a:r>
            </a:p>
          </p:txBody>
        </p:sp>
      </p:grpSp>
      <p:sp>
        <p:nvSpPr>
          <p:cNvPr id="106" name="Shape 106"/>
          <p:cNvSpPr/>
          <p:nvPr/>
        </p:nvSpPr>
        <p:spPr>
          <a:xfrm>
            <a:off x="2718758" y="2478955"/>
            <a:ext cx="3731101" cy="40010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2000">
                <a:solidFill>
                  <a:schemeClr val="lt1"/>
                </a:solidFill>
                <a:latin typeface="Calibri"/>
                <a:ea typeface="Calibri"/>
                <a:cs typeface="Calibri"/>
                <a:sym typeface="Calibri"/>
              </a:rPr>
              <a:t>INVENTION UNIVERSE</a:t>
            </a:r>
          </a:p>
        </p:txBody>
      </p:sp>
      <p:grpSp>
        <p:nvGrpSpPr>
          <p:cNvPr id="107" name="Shape 107"/>
          <p:cNvGrpSpPr/>
          <p:nvPr/>
        </p:nvGrpSpPr>
        <p:grpSpPr>
          <a:xfrm>
            <a:off x="3990797" y="730820"/>
            <a:ext cx="1163662" cy="1645855"/>
            <a:chOff x="4346" y="1807"/>
            <a:chExt cx="1131" cy="1599"/>
          </a:xfrm>
        </p:grpSpPr>
        <p:sp>
          <p:nvSpPr>
            <p:cNvPr id="108" name="Shape 108"/>
            <p:cNvSpPr/>
            <p:nvPr/>
          </p:nvSpPr>
          <p:spPr>
            <a:xfrm>
              <a:off x="4777" y="3204"/>
              <a:ext cx="338" cy="111"/>
            </a:xfrm>
            <a:custGeom>
              <a:pathLst>
                <a:path extrusionOk="0" h="120000" w="120000">
                  <a:moveTo>
                    <a:pt x="3235" y="7164"/>
                  </a:moveTo>
                  <a:cubicBezTo>
                    <a:pt x="0" y="17462"/>
                    <a:pt x="9852" y="81492"/>
                    <a:pt x="12794" y="98955"/>
                  </a:cubicBezTo>
                  <a:cubicBezTo>
                    <a:pt x="15882" y="116417"/>
                    <a:pt x="15147" y="108358"/>
                    <a:pt x="21323" y="111940"/>
                  </a:cubicBezTo>
                  <a:cubicBezTo>
                    <a:pt x="27352" y="115522"/>
                    <a:pt x="36911" y="118208"/>
                    <a:pt x="49411" y="119104"/>
                  </a:cubicBezTo>
                  <a:cubicBezTo>
                    <a:pt x="61911" y="120000"/>
                    <a:pt x="87058" y="119552"/>
                    <a:pt x="96764" y="117313"/>
                  </a:cubicBezTo>
                  <a:cubicBezTo>
                    <a:pt x="106470" y="115074"/>
                    <a:pt x="105147" y="113731"/>
                    <a:pt x="107794" y="106119"/>
                  </a:cubicBezTo>
                  <a:cubicBezTo>
                    <a:pt x="110441" y="98507"/>
                    <a:pt x="111617" y="87761"/>
                    <a:pt x="112941" y="70746"/>
                  </a:cubicBezTo>
                  <a:cubicBezTo>
                    <a:pt x="114264" y="54179"/>
                    <a:pt x="120000" y="11194"/>
                    <a:pt x="116176" y="5373"/>
                  </a:cubicBezTo>
                  <a:cubicBezTo>
                    <a:pt x="112352" y="0"/>
                    <a:pt x="104117" y="33134"/>
                    <a:pt x="89852" y="37164"/>
                  </a:cubicBezTo>
                  <a:cubicBezTo>
                    <a:pt x="75588" y="41194"/>
                    <a:pt x="45294" y="33582"/>
                    <a:pt x="30882" y="28656"/>
                  </a:cubicBezTo>
                  <a:cubicBezTo>
                    <a:pt x="16470" y="23731"/>
                    <a:pt x="8970" y="11641"/>
                    <a:pt x="3235" y="7164"/>
                  </a:cubicBezTo>
                  <a:close/>
                </a:path>
              </a:pathLst>
            </a:custGeom>
            <a:gradFill>
              <a:gsLst>
                <a:gs pos="0">
                  <a:srgbClr val="5D5134"/>
                </a:gs>
                <a:gs pos="100000">
                  <a:srgbClr val="C9B070"/>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 name="Shape 109"/>
            <p:cNvSpPr/>
            <p:nvPr/>
          </p:nvSpPr>
          <p:spPr>
            <a:xfrm>
              <a:off x="4581" y="1823"/>
              <a:ext cx="654" cy="1405"/>
            </a:xfrm>
            <a:custGeom>
              <a:pathLst>
                <a:path extrusionOk="0" h="120000" w="120000">
                  <a:moveTo>
                    <a:pt x="57530" y="176"/>
                  </a:moveTo>
                  <a:cubicBezTo>
                    <a:pt x="56466" y="353"/>
                    <a:pt x="57910" y="11879"/>
                    <a:pt x="54490" y="16440"/>
                  </a:cubicBezTo>
                  <a:cubicBezTo>
                    <a:pt x="51070" y="21001"/>
                    <a:pt x="43774" y="23017"/>
                    <a:pt x="37162" y="27613"/>
                  </a:cubicBezTo>
                  <a:cubicBezTo>
                    <a:pt x="30550" y="32209"/>
                    <a:pt x="20519" y="36629"/>
                    <a:pt x="14667" y="44018"/>
                  </a:cubicBezTo>
                  <a:cubicBezTo>
                    <a:pt x="8815" y="51408"/>
                    <a:pt x="0" y="61555"/>
                    <a:pt x="1899" y="72021"/>
                  </a:cubicBezTo>
                  <a:cubicBezTo>
                    <a:pt x="3799" y="82486"/>
                    <a:pt x="19911" y="99281"/>
                    <a:pt x="26219" y="106812"/>
                  </a:cubicBezTo>
                  <a:cubicBezTo>
                    <a:pt x="32526" y="114342"/>
                    <a:pt x="31462" y="115120"/>
                    <a:pt x="39594" y="117277"/>
                  </a:cubicBezTo>
                  <a:cubicBezTo>
                    <a:pt x="47726" y="119434"/>
                    <a:pt x="65965" y="119646"/>
                    <a:pt x="74857" y="119823"/>
                  </a:cubicBezTo>
                  <a:cubicBezTo>
                    <a:pt x="83749" y="119999"/>
                    <a:pt x="89145" y="118974"/>
                    <a:pt x="93096" y="118267"/>
                  </a:cubicBezTo>
                  <a:cubicBezTo>
                    <a:pt x="97048" y="117560"/>
                    <a:pt x="96744" y="117242"/>
                    <a:pt x="98568" y="115580"/>
                  </a:cubicBezTo>
                  <a:cubicBezTo>
                    <a:pt x="100392" y="113918"/>
                    <a:pt x="102140" y="111585"/>
                    <a:pt x="104040" y="108226"/>
                  </a:cubicBezTo>
                  <a:cubicBezTo>
                    <a:pt x="105940" y="104867"/>
                    <a:pt x="107384" y="101190"/>
                    <a:pt x="109816" y="95497"/>
                  </a:cubicBezTo>
                  <a:cubicBezTo>
                    <a:pt x="112248" y="89805"/>
                    <a:pt x="117264" y="80082"/>
                    <a:pt x="118632" y="74142"/>
                  </a:cubicBezTo>
                  <a:cubicBezTo>
                    <a:pt x="119999" y="68202"/>
                    <a:pt x="119316" y="64348"/>
                    <a:pt x="118024" y="59858"/>
                  </a:cubicBezTo>
                  <a:cubicBezTo>
                    <a:pt x="116732" y="55368"/>
                    <a:pt x="115364" y="51620"/>
                    <a:pt x="110728" y="47130"/>
                  </a:cubicBezTo>
                  <a:cubicBezTo>
                    <a:pt x="106092" y="42639"/>
                    <a:pt x="96820" y="37088"/>
                    <a:pt x="90056" y="32987"/>
                  </a:cubicBezTo>
                  <a:cubicBezTo>
                    <a:pt x="83293" y="28886"/>
                    <a:pt x="74857" y="25456"/>
                    <a:pt x="69993" y="22522"/>
                  </a:cubicBezTo>
                  <a:cubicBezTo>
                    <a:pt x="65129" y="19587"/>
                    <a:pt x="62925" y="19021"/>
                    <a:pt x="60873" y="15309"/>
                  </a:cubicBezTo>
                  <a:cubicBezTo>
                    <a:pt x="58822" y="11596"/>
                    <a:pt x="58594" y="0"/>
                    <a:pt x="57530" y="176"/>
                  </a:cubicBezTo>
                  <a:close/>
                </a:path>
              </a:pathLst>
            </a:custGeom>
            <a:gradFill>
              <a:gsLst>
                <a:gs pos="0">
                  <a:srgbClr val="696E6D"/>
                </a:gs>
                <a:gs pos="50000">
                  <a:srgbClr val="E2EEEB"/>
                </a:gs>
                <a:gs pos="100000">
                  <a:srgbClr val="696E6D"/>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 name="Shape 110"/>
            <p:cNvSpPr/>
            <p:nvPr/>
          </p:nvSpPr>
          <p:spPr>
            <a:xfrm>
              <a:off x="4747" y="2332"/>
              <a:ext cx="291" cy="398"/>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11" name="Shape 111"/>
            <p:cNvSpPr/>
            <p:nvPr/>
          </p:nvSpPr>
          <p:spPr>
            <a:xfrm>
              <a:off x="4777" y="2355"/>
              <a:ext cx="228" cy="345"/>
            </a:xfrm>
            <a:prstGeom prst="ellipse">
              <a:avLst/>
            </a:prstGeom>
            <a:gradFill>
              <a:gsLst>
                <a:gs pos="0">
                  <a:schemeClr val="lt1"/>
                </a:gs>
                <a:gs pos="100000">
                  <a:srgbClr val="FFFF66"/>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12" name="Shape 112"/>
            <p:cNvSpPr/>
            <p:nvPr/>
          </p:nvSpPr>
          <p:spPr>
            <a:xfrm>
              <a:off x="5020" y="253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13" name="Shape 113"/>
            <p:cNvSpPr/>
            <p:nvPr/>
          </p:nvSpPr>
          <p:spPr>
            <a:xfrm>
              <a:off x="5000" y="261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14" name="Shape 114"/>
            <p:cNvSpPr/>
            <p:nvPr/>
          </p:nvSpPr>
          <p:spPr>
            <a:xfrm>
              <a:off x="4963" y="267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15" name="Shape 115"/>
            <p:cNvSpPr/>
            <p:nvPr/>
          </p:nvSpPr>
          <p:spPr>
            <a:xfrm>
              <a:off x="4895" y="2706"/>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16" name="Shape 116"/>
            <p:cNvSpPr/>
            <p:nvPr/>
          </p:nvSpPr>
          <p:spPr>
            <a:xfrm>
              <a:off x="4824" y="2688"/>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17" name="Shape 117"/>
            <p:cNvSpPr/>
            <p:nvPr/>
          </p:nvSpPr>
          <p:spPr>
            <a:xfrm>
              <a:off x="4777" y="2630"/>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18" name="Shape 118"/>
            <p:cNvSpPr/>
            <p:nvPr/>
          </p:nvSpPr>
          <p:spPr>
            <a:xfrm>
              <a:off x="4756" y="2570"/>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19" name="Shape 119"/>
            <p:cNvSpPr/>
            <p:nvPr/>
          </p:nvSpPr>
          <p:spPr>
            <a:xfrm>
              <a:off x="4759" y="2492"/>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20" name="Shape 120"/>
            <p:cNvSpPr/>
            <p:nvPr/>
          </p:nvSpPr>
          <p:spPr>
            <a:xfrm>
              <a:off x="5004" y="2445"/>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21" name="Shape 121"/>
            <p:cNvSpPr/>
            <p:nvPr/>
          </p:nvSpPr>
          <p:spPr>
            <a:xfrm>
              <a:off x="4777" y="2420"/>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22" name="Shape 122"/>
            <p:cNvSpPr/>
            <p:nvPr/>
          </p:nvSpPr>
          <p:spPr>
            <a:xfrm>
              <a:off x="4822" y="236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23" name="Shape 123"/>
            <p:cNvSpPr/>
            <p:nvPr/>
          </p:nvSpPr>
          <p:spPr>
            <a:xfrm>
              <a:off x="4884" y="2336"/>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24" name="Shape 124"/>
            <p:cNvSpPr/>
            <p:nvPr/>
          </p:nvSpPr>
          <p:spPr>
            <a:xfrm>
              <a:off x="4959" y="2369"/>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grpSp>
          <p:nvGrpSpPr>
            <p:cNvPr id="125" name="Shape 125"/>
            <p:cNvGrpSpPr/>
            <p:nvPr/>
          </p:nvGrpSpPr>
          <p:grpSpPr>
            <a:xfrm>
              <a:off x="4774" y="1825"/>
              <a:ext cx="240" cy="396"/>
              <a:chOff x="3920" y="-2"/>
              <a:chExt cx="578" cy="956"/>
            </a:xfrm>
          </p:grpSpPr>
          <p:sp>
            <p:nvSpPr>
              <p:cNvPr id="126" name="Shape 126"/>
              <p:cNvSpPr/>
              <p:nvPr/>
            </p:nvSpPr>
            <p:spPr>
              <a:xfrm>
                <a:off x="3920" y="-2"/>
                <a:ext cx="578" cy="947"/>
              </a:xfrm>
              <a:custGeom>
                <a:pathLst>
                  <a:path extrusionOk="0" h="120000" w="120000">
                    <a:moveTo>
                      <a:pt x="58652" y="886"/>
                    </a:moveTo>
                    <a:cubicBezTo>
                      <a:pt x="55544" y="2025"/>
                      <a:pt x="58860" y="44303"/>
                      <a:pt x="49533" y="61645"/>
                    </a:cubicBezTo>
                    <a:cubicBezTo>
                      <a:pt x="40207" y="78987"/>
                      <a:pt x="0" y="95696"/>
                      <a:pt x="2279" y="105189"/>
                    </a:cubicBezTo>
                    <a:cubicBezTo>
                      <a:pt x="4559" y="114683"/>
                      <a:pt x="46010" y="116708"/>
                      <a:pt x="62797" y="118354"/>
                    </a:cubicBezTo>
                    <a:cubicBezTo>
                      <a:pt x="79585" y="120000"/>
                      <a:pt x="94093" y="117594"/>
                      <a:pt x="102590" y="114810"/>
                    </a:cubicBezTo>
                    <a:cubicBezTo>
                      <a:pt x="111088" y="112025"/>
                      <a:pt x="120000" y="111645"/>
                      <a:pt x="114196" y="101645"/>
                    </a:cubicBezTo>
                    <a:cubicBezTo>
                      <a:pt x="108393" y="91645"/>
                      <a:pt x="77098" y="71772"/>
                      <a:pt x="67772" y="55063"/>
                    </a:cubicBezTo>
                    <a:cubicBezTo>
                      <a:pt x="58445" y="38354"/>
                      <a:pt x="61968" y="0"/>
                      <a:pt x="58652" y="886"/>
                    </a:cubicBezTo>
                    <a:close/>
                  </a:path>
                </a:pathLst>
              </a:custGeom>
              <a:gradFill>
                <a:gsLst>
                  <a:gs pos="0">
                    <a:srgbClr val="2E1947"/>
                  </a:gs>
                  <a:gs pos="50000">
                    <a:srgbClr val="633799"/>
                  </a:gs>
                  <a:gs pos="100000">
                    <a:srgbClr val="2E1947"/>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 name="Shape 127"/>
              <p:cNvSpPr/>
              <p:nvPr/>
            </p:nvSpPr>
            <p:spPr>
              <a:xfrm>
                <a:off x="4008" y="11"/>
                <a:ext cx="418" cy="941"/>
              </a:xfrm>
              <a:custGeom>
                <a:pathLst>
                  <a:path extrusionOk="0" h="120000" w="120000">
                    <a:moveTo>
                      <a:pt x="56133" y="0"/>
                    </a:moveTo>
                    <a:cubicBezTo>
                      <a:pt x="53556" y="637"/>
                      <a:pt x="55847" y="47056"/>
                      <a:pt x="50405" y="65292"/>
                    </a:cubicBezTo>
                    <a:cubicBezTo>
                      <a:pt x="44964" y="83528"/>
                      <a:pt x="28926" y="101126"/>
                      <a:pt x="22911" y="109670"/>
                    </a:cubicBezTo>
                    <a:cubicBezTo>
                      <a:pt x="16897" y="118214"/>
                      <a:pt x="0" y="114771"/>
                      <a:pt x="13747" y="116301"/>
                    </a:cubicBezTo>
                    <a:cubicBezTo>
                      <a:pt x="27494" y="117832"/>
                      <a:pt x="90787" y="119744"/>
                      <a:pt x="105393" y="118852"/>
                    </a:cubicBezTo>
                    <a:cubicBezTo>
                      <a:pt x="120000" y="117959"/>
                      <a:pt x="108544" y="120000"/>
                      <a:pt x="101957" y="111200"/>
                    </a:cubicBezTo>
                    <a:cubicBezTo>
                      <a:pt x="95369" y="102401"/>
                      <a:pt x="74176" y="84803"/>
                      <a:pt x="66443" y="66312"/>
                    </a:cubicBezTo>
                    <a:cubicBezTo>
                      <a:pt x="58711" y="47821"/>
                      <a:pt x="58138" y="13772"/>
                      <a:pt x="56133" y="0"/>
                    </a:cubicBezTo>
                    <a:close/>
                  </a:path>
                </a:pathLst>
              </a:custGeom>
              <a:gradFill>
                <a:gsLst>
                  <a:gs pos="0">
                    <a:srgbClr val="9326C0"/>
                  </a:gs>
                  <a:gs pos="100000">
                    <a:srgbClr val="44125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28" name="Shape 128"/>
            <p:cNvGrpSpPr/>
            <p:nvPr/>
          </p:nvGrpSpPr>
          <p:grpSpPr>
            <a:xfrm>
              <a:off x="4713" y="2142"/>
              <a:ext cx="377" cy="160"/>
              <a:chOff x="1940" y="678"/>
              <a:chExt cx="909" cy="385"/>
            </a:xfrm>
          </p:grpSpPr>
          <p:sp>
            <p:nvSpPr>
              <p:cNvPr id="129" name="Shape 129"/>
              <p:cNvSpPr/>
              <p:nvPr/>
            </p:nvSpPr>
            <p:spPr>
              <a:xfrm>
                <a:off x="1940" y="678"/>
                <a:ext cx="894" cy="385"/>
              </a:xfrm>
              <a:custGeom>
                <a:pathLst>
                  <a:path extrusionOk="0" h="120000" w="120000">
                    <a:moveTo>
                      <a:pt x="5229" y="60467"/>
                    </a:moveTo>
                    <a:cubicBezTo>
                      <a:pt x="3486" y="67636"/>
                      <a:pt x="670" y="79480"/>
                      <a:pt x="402" y="85402"/>
                    </a:cubicBezTo>
                    <a:cubicBezTo>
                      <a:pt x="134" y="91324"/>
                      <a:pt x="0" y="91636"/>
                      <a:pt x="3620" y="95376"/>
                    </a:cubicBezTo>
                    <a:cubicBezTo>
                      <a:pt x="7240" y="99116"/>
                      <a:pt x="14212" y="103792"/>
                      <a:pt x="21854" y="107844"/>
                    </a:cubicBezTo>
                    <a:cubicBezTo>
                      <a:pt x="29497" y="111896"/>
                      <a:pt x="40357" y="118129"/>
                      <a:pt x="49206" y="119064"/>
                    </a:cubicBezTo>
                    <a:cubicBezTo>
                      <a:pt x="58055" y="120000"/>
                      <a:pt x="67709" y="116259"/>
                      <a:pt x="74949" y="114077"/>
                    </a:cubicBezTo>
                    <a:cubicBezTo>
                      <a:pt x="82189" y="111896"/>
                      <a:pt x="85675" y="111272"/>
                      <a:pt x="92648" y="105350"/>
                    </a:cubicBezTo>
                    <a:cubicBezTo>
                      <a:pt x="99620" y="99428"/>
                      <a:pt x="113564" y="86961"/>
                      <a:pt x="116782" y="77922"/>
                    </a:cubicBezTo>
                    <a:cubicBezTo>
                      <a:pt x="120000" y="68883"/>
                      <a:pt x="114502" y="60467"/>
                      <a:pt x="111955" y="50493"/>
                    </a:cubicBezTo>
                    <a:cubicBezTo>
                      <a:pt x="109407" y="40519"/>
                      <a:pt x="104178" y="26181"/>
                      <a:pt x="101229" y="18077"/>
                    </a:cubicBezTo>
                    <a:cubicBezTo>
                      <a:pt x="98279" y="9974"/>
                      <a:pt x="95731" y="3740"/>
                      <a:pt x="94256" y="1870"/>
                    </a:cubicBezTo>
                    <a:cubicBezTo>
                      <a:pt x="92782" y="0"/>
                      <a:pt x="93586" y="4675"/>
                      <a:pt x="92111" y="6857"/>
                    </a:cubicBezTo>
                    <a:cubicBezTo>
                      <a:pt x="90636" y="9038"/>
                      <a:pt x="88223" y="11532"/>
                      <a:pt x="85675" y="14337"/>
                    </a:cubicBezTo>
                    <a:cubicBezTo>
                      <a:pt x="83128" y="17142"/>
                      <a:pt x="81519" y="20883"/>
                      <a:pt x="76558" y="24311"/>
                    </a:cubicBezTo>
                    <a:cubicBezTo>
                      <a:pt x="71597" y="27740"/>
                      <a:pt x="62480" y="33974"/>
                      <a:pt x="56178" y="34285"/>
                    </a:cubicBezTo>
                    <a:cubicBezTo>
                      <a:pt x="49877" y="34597"/>
                      <a:pt x="44111" y="30545"/>
                      <a:pt x="38480" y="26805"/>
                    </a:cubicBezTo>
                    <a:cubicBezTo>
                      <a:pt x="32849" y="23064"/>
                      <a:pt x="25877" y="13402"/>
                      <a:pt x="22391" y="11844"/>
                    </a:cubicBezTo>
                    <a:cubicBezTo>
                      <a:pt x="18905" y="10285"/>
                      <a:pt x="19039" y="14025"/>
                      <a:pt x="17564" y="16831"/>
                    </a:cubicBezTo>
                    <a:cubicBezTo>
                      <a:pt x="16089" y="19636"/>
                      <a:pt x="15016" y="25246"/>
                      <a:pt x="13810" y="29298"/>
                    </a:cubicBezTo>
                    <a:cubicBezTo>
                      <a:pt x="12603" y="33350"/>
                      <a:pt x="12067" y="36467"/>
                      <a:pt x="10592" y="41766"/>
                    </a:cubicBezTo>
                    <a:cubicBezTo>
                      <a:pt x="9117" y="47064"/>
                      <a:pt x="7240" y="53610"/>
                      <a:pt x="5229" y="60467"/>
                    </a:cubicBezTo>
                    <a:close/>
                  </a:path>
                </a:pathLst>
              </a:custGeom>
              <a:gradFill>
                <a:gsLst>
                  <a:gs pos="0">
                    <a:srgbClr val="5A5A5A"/>
                  </a:gs>
                  <a:gs pos="5000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 name="Shape 130"/>
              <p:cNvSpPr/>
              <p:nvPr/>
            </p:nvSpPr>
            <p:spPr>
              <a:xfrm>
                <a:off x="2047" y="767"/>
                <a:ext cx="146" cy="185"/>
              </a:xfrm>
              <a:custGeom>
                <a:pathLst>
                  <a:path extrusionOk="0" h="120000" w="120000">
                    <a:moveTo>
                      <a:pt x="117551" y="29032"/>
                    </a:moveTo>
                    <a:cubicBezTo>
                      <a:pt x="120000" y="10322"/>
                      <a:pt x="90612" y="0"/>
                      <a:pt x="71836" y="10967"/>
                    </a:cubicBezTo>
                    <a:cubicBezTo>
                      <a:pt x="53061" y="21935"/>
                      <a:pt x="13061" y="78064"/>
                      <a:pt x="6530" y="96129"/>
                    </a:cubicBezTo>
                    <a:cubicBezTo>
                      <a:pt x="0" y="114193"/>
                      <a:pt x="22040" y="118709"/>
                      <a:pt x="32653" y="119354"/>
                    </a:cubicBezTo>
                    <a:cubicBezTo>
                      <a:pt x="43265" y="120000"/>
                      <a:pt x="54693" y="116129"/>
                      <a:pt x="68571" y="101290"/>
                    </a:cubicBezTo>
                    <a:cubicBezTo>
                      <a:pt x="82448" y="86451"/>
                      <a:pt x="107755" y="43870"/>
                      <a:pt x="117551" y="29032"/>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 name="Shape 131"/>
              <p:cNvSpPr/>
              <p:nvPr/>
            </p:nvSpPr>
            <p:spPr>
              <a:xfrm rot="-3524117">
                <a:off x="2572" y="762"/>
                <a:ext cx="147" cy="186"/>
              </a:xfrm>
              <a:custGeom>
                <a:pathLst>
                  <a:path extrusionOk="0" h="120000" w="120000">
                    <a:moveTo>
                      <a:pt x="117551" y="29032"/>
                    </a:moveTo>
                    <a:cubicBezTo>
                      <a:pt x="120000" y="10322"/>
                      <a:pt x="90612" y="0"/>
                      <a:pt x="71836" y="10967"/>
                    </a:cubicBezTo>
                    <a:cubicBezTo>
                      <a:pt x="53061" y="21935"/>
                      <a:pt x="13061" y="78064"/>
                      <a:pt x="6530" y="96129"/>
                    </a:cubicBezTo>
                    <a:cubicBezTo>
                      <a:pt x="0" y="114193"/>
                      <a:pt x="22040" y="118709"/>
                      <a:pt x="32653" y="119354"/>
                    </a:cubicBezTo>
                    <a:cubicBezTo>
                      <a:pt x="43265" y="120000"/>
                      <a:pt x="54693" y="116129"/>
                      <a:pt x="68571" y="101290"/>
                    </a:cubicBezTo>
                    <a:cubicBezTo>
                      <a:pt x="82448" y="86451"/>
                      <a:pt x="107755" y="43870"/>
                      <a:pt x="117551" y="29032"/>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 name="Shape 132"/>
              <p:cNvSpPr/>
              <p:nvPr/>
            </p:nvSpPr>
            <p:spPr>
              <a:xfrm>
                <a:off x="2336" y="798"/>
                <a:ext cx="127" cy="210"/>
              </a:xfrm>
              <a:custGeom>
                <a:pathLst>
                  <a:path extrusionOk="0" h="120000" w="120000">
                    <a:moveTo>
                      <a:pt x="18750" y="18857"/>
                    </a:moveTo>
                    <a:cubicBezTo>
                      <a:pt x="29062" y="1142"/>
                      <a:pt x="67500" y="0"/>
                      <a:pt x="82500" y="14285"/>
                    </a:cubicBezTo>
                    <a:cubicBezTo>
                      <a:pt x="97500" y="28571"/>
                      <a:pt x="120000" y="88000"/>
                      <a:pt x="108750" y="103428"/>
                    </a:cubicBezTo>
                    <a:cubicBezTo>
                      <a:pt x="97500" y="118857"/>
                      <a:pt x="30000" y="120000"/>
                      <a:pt x="15000" y="105714"/>
                    </a:cubicBezTo>
                    <a:cubicBezTo>
                      <a:pt x="0" y="91428"/>
                      <a:pt x="17812" y="37142"/>
                      <a:pt x="18750" y="18857"/>
                    </a:cubicBezTo>
                    <a:close/>
                  </a:path>
                </a:pathLst>
              </a:custGeom>
              <a:gradFill>
                <a:gsLst>
                  <a:gs pos="0">
                    <a:srgbClr val="600606"/>
                  </a:gs>
                  <a:gs pos="50000">
                    <a:srgbClr val="CF0E0E"/>
                  </a:gs>
                  <a:gs pos="100000">
                    <a:srgbClr val="60060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 name="Shape 133"/>
              <p:cNvSpPr/>
              <p:nvPr/>
            </p:nvSpPr>
            <p:spPr>
              <a:xfrm>
                <a:off x="1947" y="738"/>
                <a:ext cx="103" cy="172"/>
              </a:xfrm>
              <a:custGeom>
                <a:pathLst>
                  <a:path extrusionOk="0" h="120000" w="120000">
                    <a:moveTo>
                      <a:pt x="116504" y="11860"/>
                    </a:moveTo>
                    <a:cubicBezTo>
                      <a:pt x="120000" y="0"/>
                      <a:pt x="54757" y="27906"/>
                      <a:pt x="37281" y="45348"/>
                    </a:cubicBezTo>
                    <a:cubicBezTo>
                      <a:pt x="19805" y="62790"/>
                      <a:pt x="0" y="120000"/>
                      <a:pt x="13980" y="115116"/>
                    </a:cubicBezTo>
                    <a:cubicBezTo>
                      <a:pt x="27961" y="110232"/>
                      <a:pt x="113009" y="23720"/>
                      <a:pt x="116504" y="11860"/>
                    </a:cubicBezTo>
                    <a:close/>
                  </a:path>
                </a:pathLst>
              </a:custGeom>
              <a:gradFill>
                <a:gsLst>
                  <a:gs pos="0">
                    <a:srgbClr val="600606"/>
                  </a:gs>
                  <a:gs pos="100000">
                    <a:srgbClr val="CF0E0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 name="Shape 134"/>
              <p:cNvSpPr/>
              <p:nvPr/>
            </p:nvSpPr>
            <p:spPr>
              <a:xfrm rot="6647018">
                <a:off x="2699" y="719"/>
                <a:ext cx="103" cy="171"/>
              </a:xfrm>
              <a:custGeom>
                <a:pathLst>
                  <a:path extrusionOk="0" h="120000" w="120000">
                    <a:moveTo>
                      <a:pt x="116504" y="11860"/>
                    </a:moveTo>
                    <a:cubicBezTo>
                      <a:pt x="120000" y="0"/>
                      <a:pt x="54757" y="27906"/>
                      <a:pt x="37281" y="45348"/>
                    </a:cubicBezTo>
                    <a:cubicBezTo>
                      <a:pt x="19805" y="62790"/>
                      <a:pt x="0" y="120000"/>
                      <a:pt x="13980" y="115116"/>
                    </a:cubicBezTo>
                    <a:cubicBezTo>
                      <a:pt x="27961" y="110232"/>
                      <a:pt x="113009" y="23720"/>
                      <a:pt x="116504" y="11860"/>
                    </a:cubicBezTo>
                    <a:close/>
                  </a:path>
                </a:pathLst>
              </a:custGeom>
              <a:gradFill>
                <a:gsLst>
                  <a:gs pos="0">
                    <a:srgbClr val="600606"/>
                  </a:gs>
                  <a:gs pos="100000">
                    <a:srgbClr val="CF0E0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5" name="Shape 135"/>
            <p:cNvSpPr/>
            <p:nvPr/>
          </p:nvSpPr>
          <p:spPr>
            <a:xfrm>
              <a:off x="5159" y="2345"/>
              <a:ext cx="274" cy="192"/>
            </a:xfrm>
            <a:custGeom>
              <a:pathLst>
                <a:path extrusionOk="0" h="120000" w="120000">
                  <a:moveTo>
                    <a:pt x="7069" y="6952"/>
                  </a:moveTo>
                  <a:cubicBezTo>
                    <a:pt x="12326" y="13905"/>
                    <a:pt x="27009" y="44291"/>
                    <a:pt x="32447" y="47124"/>
                  </a:cubicBezTo>
                  <a:cubicBezTo>
                    <a:pt x="37885" y="49957"/>
                    <a:pt x="32265" y="27553"/>
                    <a:pt x="39697" y="23433"/>
                  </a:cubicBezTo>
                  <a:cubicBezTo>
                    <a:pt x="47129" y="19313"/>
                    <a:pt x="68882" y="15193"/>
                    <a:pt x="76676" y="22403"/>
                  </a:cubicBezTo>
                  <a:cubicBezTo>
                    <a:pt x="84471" y="29613"/>
                    <a:pt x="82477" y="58454"/>
                    <a:pt x="86102" y="66695"/>
                  </a:cubicBezTo>
                  <a:cubicBezTo>
                    <a:pt x="89728" y="74935"/>
                    <a:pt x="94803" y="76223"/>
                    <a:pt x="98429" y="71845"/>
                  </a:cubicBezTo>
                  <a:cubicBezTo>
                    <a:pt x="102054" y="67467"/>
                    <a:pt x="104410" y="43776"/>
                    <a:pt x="107854" y="39914"/>
                  </a:cubicBezTo>
                  <a:cubicBezTo>
                    <a:pt x="111299" y="36051"/>
                    <a:pt x="118912" y="38111"/>
                    <a:pt x="119456" y="49184"/>
                  </a:cubicBezTo>
                  <a:cubicBezTo>
                    <a:pt x="120000" y="60257"/>
                    <a:pt x="117643" y="94763"/>
                    <a:pt x="111480" y="105836"/>
                  </a:cubicBezTo>
                  <a:cubicBezTo>
                    <a:pt x="105317" y="116909"/>
                    <a:pt x="90453" y="120000"/>
                    <a:pt x="82477" y="115107"/>
                  </a:cubicBezTo>
                  <a:cubicBezTo>
                    <a:pt x="74501" y="110214"/>
                    <a:pt x="66706" y="81630"/>
                    <a:pt x="63625" y="76995"/>
                  </a:cubicBezTo>
                  <a:cubicBezTo>
                    <a:pt x="60543" y="72360"/>
                    <a:pt x="65256" y="81630"/>
                    <a:pt x="64350" y="87296"/>
                  </a:cubicBezTo>
                  <a:cubicBezTo>
                    <a:pt x="63444" y="92961"/>
                    <a:pt x="62175" y="107639"/>
                    <a:pt x="57824" y="110987"/>
                  </a:cubicBezTo>
                  <a:cubicBezTo>
                    <a:pt x="53474" y="114334"/>
                    <a:pt x="43504" y="112274"/>
                    <a:pt x="37885" y="107896"/>
                  </a:cubicBezTo>
                  <a:cubicBezTo>
                    <a:pt x="32265" y="103519"/>
                    <a:pt x="28277" y="97339"/>
                    <a:pt x="23746" y="85236"/>
                  </a:cubicBezTo>
                  <a:cubicBezTo>
                    <a:pt x="19214" y="73133"/>
                    <a:pt x="14138" y="48927"/>
                    <a:pt x="10332" y="35793"/>
                  </a:cubicBezTo>
                  <a:cubicBezTo>
                    <a:pt x="6525" y="22660"/>
                    <a:pt x="1087" y="10815"/>
                    <a:pt x="543" y="5922"/>
                  </a:cubicBezTo>
                  <a:cubicBezTo>
                    <a:pt x="0" y="1030"/>
                    <a:pt x="1812" y="0"/>
                    <a:pt x="7069" y="6952"/>
                  </a:cubicBezTo>
                  <a:close/>
                </a:path>
              </a:pathLst>
            </a:custGeom>
            <a:gradFill>
              <a:gsLst>
                <a:gs pos="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6" name="Shape 136"/>
            <p:cNvSpPr/>
            <p:nvPr/>
          </p:nvSpPr>
          <p:spPr>
            <a:xfrm>
              <a:off x="5231" y="2120"/>
              <a:ext cx="112" cy="356"/>
            </a:xfrm>
            <a:custGeom>
              <a:pathLst>
                <a:path extrusionOk="0" h="120000" w="120000">
                  <a:moveTo>
                    <a:pt x="37918" y="0"/>
                  </a:moveTo>
                  <a:cubicBezTo>
                    <a:pt x="30334" y="2502"/>
                    <a:pt x="20966" y="22526"/>
                    <a:pt x="14721" y="33928"/>
                  </a:cubicBezTo>
                  <a:cubicBezTo>
                    <a:pt x="8475" y="45330"/>
                    <a:pt x="0" y="57010"/>
                    <a:pt x="446" y="68412"/>
                  </a:cubicBezTo>
                  <a:cubicBezTo>
                    <a:pt x="892" y="79814"/>
                    <a:pt x="10260" y="94136"/>
                    <a:pt x="18289" y="102340"/>
                  </a:cubicBezTo>
                  <a:cubicBezTo>
                    <a:pt x="26319" y="110544"/>
                    <a:pt x="35241" y="115828"/>
                    <a:pt x="48624" y="117914"/>
                  </a:cubicBezTo>
                  <a:cubicBezTo>
                    <a:pt x="62007" y="120000"/>
                    <a:pt x="87881" y="117219"/>
                    <a:pt x="98587" y="114577"/>
                  </a:cubicBezTo>
                  <a:cubicBezTo>
                    <a:pt x="109293" y="111935"/>
                    <a:pt x="110185" y="109571"/>
                    <a:pt x="112862" y="102340"/>
                  </a:cubicBezTo>
                  <a:cubicBezTo>
                    <a:pt x="115539" y="95110"/>
                    <a:pt x="120000" y="82317"/>
                    <a:pt x="114646" y="71193"/>
                  </a:cubicBezTo>
                  <a:cubicBezTo>
                    <a:pt x="109293" y="60069"/>
                    <a:pt x="89219" y="44217"/>
                    <a:pt x="80743" y="35596"/>
                  </a:cubicBezTo>
                  <a:cubicBezTo>
                    <a:pt x="72267" y="26975"/>
                    <a:pt x="70037" y="25446"/>
                    <a:pt x="62899" y="19466"/>
                  </a:cubicBezTo>
                  <a:cubicBezTo>
                    <a:pt x="55762" y="13487"/>
                    <a:pt x="43271" y="4032"/>
                    <a:pt x="37918" y="0"/>
                  </a:cubicBezTo>
                  <a:close/>
                </a:path>
              </a:pathLst>
            </a:custGeom>
            <a:gradFill>
              <a:gsLst>
                <a:gs pos="0">
                  <a:srgbClr val="600606"/>
                </a:gs>
                <a:gs pos="50000">
                  <a:srgbClr val="CF0E0E"/>
                </a:gs>
                <a:gs pos="100000">
                  <a:srgbClr val="60060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7" name="Shape 137"/>
            <p:cNvSpPr/>
            <p:nvPr/>
          </p:nvSpPr>
          <p:spPr>
            <a:xfrm>
              <a:off x="5231" y="2211"/>
              <a:ext cx="116" cy="203"/>
            </a:xfrm>
            <a:custGeom>
              <a:pathLst>
                <a:path extrusionOk="0" h="120000" w="120000">
                  <a:moveTo>
                    <a:pt x="13191" y="115327"/>
                  </a:moveTo>
                  <a:cubicBezTo>
                    <a:pt x="18723" y="114590"/>
                    <a:pt x="29361" y="107213"/>
                    <a:pt x="42127" y="105491"/>
                  </a:cubicBezTo>
                  <a:cubicBezTo>
                    <a:pt x="54893" y="103770"/>
                    <a:pt x="77446" y="103770"/>
                    <a:pt x="89787" y="105491"/>
                  </a:cubicBezTo>
                  <a:cubicBezTo>
                    <a:pt x="102127" y="107213"/>
                    <a:pt x="110638" y="116803"/>
                    <a:pt x="115319" y="116311"/>
                  </a:cubicBezTo>
                  <a:cubicBezTo>
                    <a:pt x="120000" y="115819"/>
                    <a:pt x="116595" y="107213"/>
                    <a:pt x="117021" y="102540"/>
                  </a:cubicBezTo>
                  <a:cubicBezTo>
                    <a:pt x="117446" y="97868"/>
                    <a:pt x="117872" y="93442"/>
                    <a:pt x="117021" y="87786"/>
                  </a:cubicBezTo>
                  <a:cubicBezTo>
                    <a:pt x="116170" y="82131"/>
                    <a:pt x="115744" y="78934"/>
                    <a:pt x="111914" y="69098"/>
                  </a:cubicBezTo>
                  <a:cubicBezTo>
                    <a:pt x="108085" y="59262"/>
                    <a:pt x="99574" y="39836"/>
                    <a:pt x="93191" y="28770"/>
                  </a:cubicBezTo>
                  <a:cubicBezTo>
                    <a:pt x="86808" y="17704"/>
                    <a:pt x="85531" y="6393"/>
                    <a:pt x="72765" y="3196"/>
                  </a:cubicBezTo>
                  <a:cubicBezTo>
                    <a:pt x="60000" y="0"/>
                    <a:pt x="28510" y="1967"/>
                    <a:pt x="16595" y="10081"/>
                  </a:cubicBezTo>
                  <a:cubicBezTo>
                    <a:pt x="4680" y="18196"/>
                    <a:pt x="2553" y="35901"/>
                    <a:pt x="1276" y="52377"/>
                  </a:cubicBezTo>
                  <a:cubicBezTo>
                    <a:pt x="0" y="68852"/>
                    <a:pt x="5957" y="98852"/>
                    <a:pt x="8085" y="109426"/>
                  </a:cubicBezTo>
                  <a:cubicBezTo>
                    <a:pt x="10212" y="120000"/>
                    <a:pt x="7659" y="116065"/>
                    <a:pt x="13191" y="115327"/>
                  </a:cubicBezTo>
                  <a:close/>
                </a:path>
              </a:pathLst>
            </a:custGeom>
            <a:gradFill>
              <a:gsLst>
                <a:gs pos="0">
                  <a:srgbClr val="576869"/>
                </a:gs>
                <a:gs pos="50000">
                  <a:srgbClr val="BBE0E3"/>
                </a:gs>
                <a:gs pos="100000">
                  <a:srgbClr val="57686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8" name="Shape 138"/>
            <p:cNvSpPr/>
            <p:nvPr/>
          </p:nvSpPr>
          <p:spPr>
            <a:xfrm>
              <a:off x="5383" y="2270"/>
              <a:ext cx="88" cy="185"/>
            </a:xfrm>
            <a:custGeom>
              <a:pathLst>
                <a:path extrusionOk="0" h="120000" w="120000">
                  <a:moveTo>
                    <a:pt x="8930" y="28124"/>
                  </a:moveTo>
                  <a:cubicBezTo>
                    <a:pt x="7813" y="38839"/>
                    <a:pt x="0" y="69375"/>
                    <a:pt x="4465" y="83839"/>
                  </a:cubicBezTo>
                  <a:cubicBezTo>
                    <a:pt x="8930" y="98303"/>
                    <a:pt x="20651" y="109821"/>
                    <a:pt x="35720" y="114910"/>
                  </a:cubicBezTo>
                  <a:cubicBezTo>
                    <a:pt x="50790" y="119999"/>
                    <a:pt x="79813" y="117589"/>
                    <a:pt x="93767" y="113839"/>
                  </a:cubicBezTo>
                  <a:cubicBezTo>
                    <a:pt x="107720" y="110089"/>
                    <a:pt x="116651" y="106339"/>
                    <a:pt x="118325" y="92410"/>
                  </a:cubicBezTo>
                  <a:cubicBezTo>
                    <a:pt x="120000" y="78482"/>
                    <a:pt x="109953" y="41785"/>
                    <a:pt x="104930" y="30267"/>
                  </a:cubicBezTo>
                  <a:cubicBezTo>
                    <a:pt x="99906" y="18750"/>
                    <a:pt x="93209" y="28392"/>
                    <a:pt x="89302" y="23839"/>
                  </a:cubicBezTo>
                  <a:cubicBezTo>
                    <a:pt x="85395" y="19285"/>
                    <a:pt x="93209" y="6964"/>
                    <a:pt x="82604" y="3482"/>
                  </a:cubicBezTo>
                  <a:cubicBezTo>
                    <a:pt x="72000" y="0"/>
                    <a:pt x="37395" y="0"/>
                    <a:pt x="26790" y="3482"/>
                  </a:cubicBezTo>
                  <a:cubicBezTo>
                    <a:pt x="16186" y="6964"/>
                    <a:pt x="22883" y="19821"/>
                    <a:pt x="20093" y="23839"/>
                  </a:cubicBezTo>
                  <a:cubicBezTo>
                    <a:pt x="17302" y="27857"/>
                    <a:pt x="11162" y="27321"/>
                    <a:pt x="8930" y="28124"/>
                  </a:cubicBezTo>
                  <a:close/>
                </a:path>
              </a:pathLst>
            </a:custGeom>
            <a:gradFill>
              <a:gsLst>
                <a:gs pos="0">
                  <a:srgbClr val="5D501B"/>
                </a:gs>
                <a:gs pos="50000">
                  <a:srgbClr val="C9AD3A"/>
                </a:gs>
                <a:gs pos="100000">
                  <a:srgbClr val="5D501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 name="Shape 139"/>
            <p:cNvSpPr/>
            <p:nvPr/>
          </p:nvSpPr>
          <p:spPr>
            <a:xfrm>
              <a:off x="5379" y="2329"/>
              <a:ext cx="99" cy="74"/>
            </a:xfrm>
            <a:custGeom>
              <a:pathLst>
                <a:path extrusionOk="0" h="120000" w="120000">
                  <a:moveTo>
                    <a:pt x="11500" y="22541"/>
                  </a:moveTo>
                  <a:cubicBezTo>
                    <a:pt x="13500" y="9944"/>
                    <a:pt x="21000" y="28508"/>
                    <a:pt x="27500" y="30497"/>
                  </a:cubicBezTo>
                  <a:cubicBezTo>
                    <a:pt x="34000" y="32486"/>
                    <a:pt x="42000" y="36464"/>
                    <a:pt x="51500" y="35801"/>
                  </a:cubicBezTo>
                  <a:cubicBezTo>
                    <a:pt x="61000" y="35138"/>
                    <a:pt x="75000" y="29171"/>
                    <a:pt x="83500" y="25193"/>
                  </a:cubicBezTo>
                  <a:cubicBezTo>
                    <a:pt x="92000" y="21215"/>
                    <a:pt x="98000" y="0"/>
                    <a:pt x="101500" y="11933"/>
                  </a:cubicBezTo>
                  <a:cubicBezTo>
                    <a:pt x="105000" y="23867"/>
                    <a:pt x="120000" y="80883"/>
                    <a:pt x="105500" y="96795"/>
                  </a:cubicBezTo>
                  <a:cubicBezTo>
                    <a:pt x="91000" y="112707"/>
                    <a:pt x="31000" y="120000"/>
                    <a:pt x="15500" y="107403"/>
                  </a:cubicBezTo>
                  <a:cubicBezTo>
                    <a:pt x="0" y="94806"/>
                    <a:pt x="9000" y="37127"/>
                    <a:pt x="11500" y="22541"/>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 name="Shape 140"/>
            <p:cNvSpPr/>
            <p:nvPr/>
          </p:nvSpPr>
          <p:spPr>
            <a:xfrm>
              <a:off x="5395" y="2265"/>
              <a:ext cx="56" cy="45"/>
            </a:xfrm>
            <a:custGeom>
              <a:pathLst>
                <a:path extrusionOk="0" h="120000" w="120000">
                  <a:moveTo>
                    <a:pt x="13432" y="103928"/>
                  </a:moveTo>
                  <a:cubicBezTo>
                    <a:pt x="20597" y="119999"/>
                    <a:pt x="43880" y="112499"/>
                    <a:pt x="60000" y="112499"/>
                  </a:cubicBezTo>
                  <a:cubicBezTo>
                    <a:pt x="76119" y="112499"/>
                    <a:pt x="102985" y="119999"/>
                    <a:pt x="110149" y="103928"/>
                  </a:cubicBezTo>
                  <a:cubicBezTo>
                    <a:pt x="117313" y="87857"/>
                    <a:pt x="120000" y="33214"/>
                    <a:pt x="104776" y="18214"/>
                  </a:cubicBezTo>
                  <a:cubicBezTo>
                    <a:pt x="89552" y="3214"/>
                    <a:pt x="30447" y="0"/>
                    <a:pt x="15223" y="13928"/>
                  </a:cubicBezTo>
                  <a:cubicBezTo>
                    <a:pt x="0" y="27857"/>
                    <a:pt x="6268" y="87857"/>
                    <a:pt x="13432" y="103928"/>
                  </a:cubicBezTo>
                  <a:close/>
                </a:path>
              </a:pathLst>
            </a:custGeom>
            <a:gradFill>
              <a:gsLst>
                <a:gs pos="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 name="Shape 141"/>
            <p:cNvSpPr/>
            <p:nvPr/>
          </p:nvSpPr>
          <p:spPr>
            <a:xfrm>
              <a:off x="4399" y="2350"/>
              <a:ext cx="266" cy="220"/>
            </a:xfrm>
            <a:custGeom>
              <a:pathLst>
                <a:path extrusionOk="0" h="120000" w="120000">
                  <a:moveTo>
                    <a:pt x="111962" y="14716"/>
                  </a:moveTo>
                  <a:cubicBezTo>
                    <a:pt x="107102" y="21962"/>
                    <a:pt x="94579" y="48905"/>
                    <a:pt x="89532" y="51622"/>
                  </a:cubicBezTo>
                  <a:cubicBezTo>
                    <a:pt x="84485" y="54339"/>
                    <a:pt x="88785" y="34415"/>
                    <a:pt x="81121" y="31245"/>
                  </a:cubicBezTo>
                  <a:cubicBezTo>
                    <a:pt x="73271" y="28301"/>
                    <a:pt x="50654" y="26264"/>
                    <a:pt x="42990" y="33283"/>
                  </a:cubicBezTo>
                  <a:cubicBezTo>
                    <a:pt x="35327" y="40301"/>
                    <a:pt x="38691" y="65433"/>
                    <a:pt x="35327" y="72905"/>
                  </a:cubicBezTo>
                  <a:cubicBezTo>
                    <a:pt x="31962" y="80377"/>
                    <a:pt x="26728" y="81962"/>
                    <a:pt x="22803" y="78339"/>
                  </a:cubicBezTo>
                  <a:cubicBezTo>
                    <a:pt x="18878" y="74716"/>
                    <a:pt x="15327" y="54113"/>
                    <a:pt x="11588" y="51169"/>
                  </a:cubicBezTo>
                  <a:cubicBezTo>
                    <a:pt x="7850" y="48000"/>
                    <a:pt x="186" y="50490"/>
                    <a:pt x="186" y="60226"/>
                  </a:cubicBezTo>
                  <a:cubicBezTo>
                    <a:pt x="0" y="69962"/>
                    <a:pt x="4112" y="100075"/>
                    <a:pt x="10841" y="109132"/>
                  </a:cubicBezTo>
                  <a:cubicBezTo>
                    <a:pt x="17757" y="118415"/>
                    <a:pt x="33084" y="120000"/>
                    <a:pt x="41121" y="115018"/>
                  </a:cubicBezTo>
                  <a:cubicBezTo>
                    <a:pt x="49158" y="110264"/>
                    <a:pt x="55887" y="84452"/>
                    <a:pt x="58878" y="80150"/>
                  </a:cubicBezTo>
                  <a:cubicBezTo>
                    <a:pt x="61869" y="75849"/>
                    <a:pt x="57383" y="84452"/>
                    <a:pt x="58504" y="89207"/>
                  </a:cubicBezTo>
                  <a:cubicBezTo>
                    <a:pt x="59813" y="94188"/>
                    <a:pt x="60747" y="107773"/>
                    <a:pt x="66355" y="109584"/>
                  </a:cubicBezTo>
                  <a:cubicBezTo>
                    <a:pt x="71962" y="111396"/>
                    <a:pt x="86542" y="107773"/>
                    <a:pt x="92523" y="99849"/>
                  </a:cubicBezTo>
                  <a:cubicBezTo>
                    <a:pt x="98504" y="91924"/>
                    <a:pt x="97570" y="77660"/>
                    <a:pt x="101869" y="62264"/>
                  </a:cubicBezTo>
                  <a:cubicBezTo>
                    <a:pt x="106168" y="46867"/>
                    <a:pt x="116635" y="15849"/>
                    <a:pt x="118317" y="7924"/>
                  </a:cubicBezTo>
                  <a:cubicBezTo>
                    <a:pt x="120000" y="0"/>
                    <a:pt x="116822" y="7471"/>
                    <a:pt x="111962" y="14716"/>
                  </a:cubicBezTo>
                  <a:close/>
                </a:path>
              </a:pathLst>
            </a:custGeom>
            <a:gradFill>
              <a:gsLst>
                <a:gs pos="0">
                  <a:srgbClr val="3B3B3B"/>
                </a:gs>
                <a:gs pos="100000">
                  <a:srgbClr val="808080"/>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 name="Shape 142"/>
            <p:cNvSpPr/>
            <p:nvPr/>
          </p:nvSpPr>
          <p:spPr>
            <a:xfrm flipH="1" rot="-214505">
              <a:off x="4480" y="2148"/>
              <a:ext cx="112" cy="357"/>
            </a:xfrm>
            <a:custGeom>
              <a:pathLst>
                <a:path extrusionOk="0" h="120000" w="120000">
                  <a:moveTo>
                    <a:pt x="37918" y="0"/>
                  </a:moveTo>
                  <a:cubicBezTo>
                    <a:pt x="30334" y="2502"/>
                    <a:pt x="20966" y="22526"/>
                    <a:pt x="14721" y="33928"/>
                  </a:cubicBezTo>
                  <a:cubicBezTo>
                    <a:pt x="8475" y="45330"/>
                    <a:pt x="0" y="57010"/>
                    <a:pt x="446" y="68412"/>
                  </a:cubicBezTo>
                  <a:cubicBezTo>
                    <a:pt x="892" y="79814"/>
                    <a:pt x="10260" y="94136"/>
                    <a:pt x="18289" y="102340"/>
                  </a:cubicBezTo>
                  <a:cubicBezTo>
                    <a:pt x="26319" y="110544"/>
                    <a:pt x="35241" y="115828"/>
                    <a:pt x="48624" y="117914"/>
                  </a:cubicBezTo>
                  <a:cubicBezTo>
                    <a:pt x="62007" y="120000"/>
                    <a:pt x="87881" y="117219"/>
                    <a:pt x="98587" y="114577"/>
                  </a:cubicBezTo>
                  <a:cubicBezTo>
                    <a:pt x="109293" y="111935"/>
                    <a:pt x="110185" y="109571"/>
                    <a:pt x="112862" y="102340"/>
                  </a:cubicBezTo>
                  <a:cubicBezTo>
                    <a:pt x="115539" y="95110"/>
                    <a:pt x="120000" y="82317"/>
                    <a:pt x="114646" y="71193"/>
                  </a:cubicBezTo>
                  <a:cubicBezTo>
                    <a:pt x="109293" y="60069"/>
                    <a:pt x="89219" y="44217"/>
                    <a:pt x="80743" y="35596"/>
                  </a:cubicBezTo>
                  <a:cubicBezTo>
                    <a:pt x="72267" y="26975"/>
                    <a:pt x="70037" y="25446"/>
                    <a:pt x="62899" y="19466"/>
                  </a:cubicBezTo>
                  <a:cubicBezTo>
                    <a:pt x="55762" y="13487"/>
                    <a:pt x="43271" y="4032"/>
                    <a:pt x="37918" y="0"/>
                  </a:cubicBezTo>
                  <a:close/>
                </a:path>
              </a:pathLst>
            </a:custGeom>
            <a:gradFill>
              <a:gsLst>
                <a:gs pos="0">
                  <a:srgbClr val="600606"/>
                </a:gs>
                <a:gs pos="50000">
                  <a:srgbClr val="CF0E0E"/>
                </a:gs>
                <a:gs pos="100000">
                  <a:srgbClr val="60060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 name="Shape 143"/>
            <p:cNvSpPr/>
            <p:nvPr/>
          </p:nvSpPr>
          <p:spPr>
            <a:xfrm flipH="1" rot="-214505">
              <a:off x="4476" y="2238"/>
              <a:ext cx="115" cy="202"/>
            </a:xfrm>
            <a:custGeom>
              <a:pathLst>
                <a:path extrusionOk="0" h="120000" w="120000">
                  <a:moveTo>
                    <a:pt x="13191" y="115327"/>
                  </a:moveTo>
                  <a:cubicBezTo>
                    <a:pt x="18723" y="114590"/>
                    <a:pt x="29361" y="107213"/>
                    <a:pt x="42127" y="105491"/>
                  </a:cubicBezTo>
                  <a:cubicBezTo>
                    <a:pt x="54893" y="103770"/>
                    <a:pt x="77446" y="103770"/>
                    <a:pt x="89787" y="105491"/>
                  </a:cubicBezTo>
                  <a:cubicBezTo>
                    <a:pt x="102127" y="107213"/>
                    <a:pt x="110638" y="116803"/>
                    <a:pt x="115319" y="116311"/>
                  </a:cubicBezTo>
                  <a:cubicBezTo>
                    <a:pt x="120000" y="115819"/>
                    <a:pt x="116595" y="107213"/>
                    <a:pt x="117021" y="102540"/>
                  </a:cubicBezTo>
                  <a:cubicBezTo>
                    <a:pt x="117446" y="97868"/>
                    <a:pt x="117872" y="93442"/>
                    <a:pt x="117021" y="87786"/>
                  </a:cubicBezTo>
                  <a:cubicBezTo>
                    <a:pt x="116170" y="82131"/>
                    <a:pt x="115744" y="78934"/>
                    <a:pt x="111914" y="69098"/>
                  </a:cubicBezTo>
                  <a:cubicBezTo>
                    <a:pt x="108085" y="59262"/>
                    <a:pt x="99574" y="39836"/>
                    <a:pt x="93191" y="28770"/>
                  </a:cubicBezTo>
                  <a:cubicBezTo>
                    <a:pt x="86808" y="17704"/>
                    <a:pt x="85531" y="6393"/>
                    <a:pt x="72765" y="3196"/>
                  </a:cubicBezTo>
                  <a:cubicBezTo>
                    <a:pt x="60000" y="0"/>
                    <a:pt x="28510" y="1967"/>
                    <a:pt x="16595" y="10081"/>
                  </a:cubicBezTo>
                  <a:cubicBezTo>
                    <a:pt x="4680" y="18196"/>
                    <a:pt x="2553" y="35901"/>
                    <a:pt x="1276" y="52377"/>
                  </a:cubicBezTo>
                  <a:cubicBezTo>
                    <a:pt x="0" y="68852"/>
                    <a:pt x="5957" y="98852"/>
                    <a:pt x="8085" y="109426"/>
                  </a:cubicBezTo>
                  <a:cubicBezTo>
                    <a:pt x="10212" y="120000"/>
                    <a:pt x="7659" y="116065"/>
                    <a:pt x="13191" y="115327"/>
                  </a:cubicBezTo>
                  <a:close/>
                </a:path>
              </a:pathLst>
            </a:custGeom>
            <a:gradFill>
              <a:gsLst>
                <a:gs pos="0">
                  <a:srgbClr val="576869"/>
                </a:gs>
                <a:gs pos="50000">
                  <a:srgbClr val="BBE0E3"/>
                </a:gs>
                <a:gs pos="100000">
                  <a:srgbClr val="57686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 name="Shape 144"/>
            <p:cNvSpPr/>
            <p:nvPr/>
          </p:nvSpPr>
          <p:spPr>
            <a:xfrm flipH="1" rot="-214505">
              <a:off x="4354" y="2308"/>
              <a:ext cx="88" cy="184"/>
            </a:xfrm>
            <a:custGeom>
              <a:pathLst>
                <a:path extrusionOk="0" h="120000" w="120000">
                  <a:moveTo>
                    <a:pt x="8930" y="28124"/>
                  </a:moveTo>
                  <a:cubicBezTo>
                    <a:pt x="7813" y="38839"/>
                    <a:pt x="0" y="69375"/>
                    <a:pt x="4465" y="83839"/>
                  </a:cubicBezTo>
                  <a:cubicBezTo>
                    <a:pt x="8930" y="98303"/>
                    <a:pt x="20651" y="109821"/>
                    <a:pt x="35720" y="114910"/>
                  </a:cubicBezTo>
                  <a:cubicBezTo>
                    <a:pt x="50790" y="119999"/>
                    <a:pt x="79813" y="117589"/>
                    <a:pt x="93767" y="113839"/>
                  </a:cubicBezTo>
                  <a:cubicBezTo>
                    <a:pt x="107720" y="110089"/>
                    <a:pt x="116651" y="106339"/>
                    <a:pt x="118325" y="92410"/>
                  </a:cubicBezTo>
                  <a:cubicBezTo>
                    <a:pt x="120000" y="78482"/>
                    <a:pt x="109953" y="41785"/>
                    <a:pt x="104930" y="30267"/>
                  </a:cubicBezTo>
                  <a:cubicBezTo>
                    <a:pt x="99906" y="18750"/>
                    <a:pt x="93209" y="28392"/>
                    <a:pt x="89302" y="23839"/>
                  </a:cubicBezTo>
                  <a:cubicBezTo>
                    <a:pt x="85395" y="19285"/>
                    <a:pt x="93209" y="6964"/>
                    <a:pt x="82604" y="3482"/>
                  </a:cubicBezTo>
                  <a:cubicBezTo>
                    <a:pt x="72000" y="0"/>
                    <a:pt x="37395" y="0"/>
                    <a:pt x="26790" y="3482"/>
                  </a:cubicBezTo>
                  <a:cubicBezTo>
                    <a:pt x="16186" y="6964"/>
                    <a:pt x="22883" y="19821"/>
                    <a:pt x="20093" y="23839"/>
                  </a:cubicBezTo>
                  <a:cubicBezTo>
                    <a:pt x="17302" y="27857"/>
                    <a:pt x="11162" y="27321"/>
                    <a:pt x="8930" y="28124"/>
                  </a:cubicBezTo>
                  <a:close/>
                </a:path>
              </a:pathLst>
            </a:custGeom>
            <a:gradFill>
              <a:gsLst>
                <a:gs pos="0">
                  <a:srgbClr val="5D501B"/>
                </a:gs>
                <a:gs pos="50000">
                  <a:srgbClr val="C9AD3A"/>
                </a:gs>
                <a:gs pos="100000">
                  <a:srgbClr val="5D501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 name="Shape 145"/>
            <p:cNvSpPr/>
            <p:nvPr/>
          </p:nvSpPr>
          <p:spPr>
            <a:xfrm flipH="1" rot="-214505">
              <a:off x="4349" y="2367"/>
              <a:ext cx="98" cy="75"/>
            </a:xfrm>
            <a:custGeom>
              <a:pathLst>
                <a:path extrusionOk="0" h="120000" w="120000">
                  <a:moveTo>
                    <a:pt x="11500" y="22541"/>
                  </a:moveTo>
                  <a:cubicBezTo>
                    <a:pt x="13500" y="9944"/>
                    <a:pt x="21000" y="28508"/>
                    <a:pt x="27500" y="30497"/>
                  </a:cubicBezTo>
                  <a:cubicBezTo>
                    <a:pt x="34000" y="32486"/>
                    <a:pt x="42000" y="36464"/>
                    <a:pt x="51500" y="35801"/>
                  </a:cubicBezTo>
                  <a:cubicBezTo>
                    <a:pt x="61000" y="35138"/>
                    <a:pt x="75000" y="29171"/>
                    <a:pt x="83500" y="25193"/>
                  </a:cubicBezTo>
                  <a:cubicBezTo>
                    <a:pt x="92000" y="21215"/>
                    <a:pt x="98000" y="0"/>
                    <a:pt x="101500" y="11933"/>
                  </a:cubicBezTo>
                  <a:cubicBezTo>
                    <a:pt x="105000" y="23867"/>
                    <a:pt x="120000" y="80883"/>
                    <a:pt x="105500" y="96795"/>
                  </a:cubicBezTo>
                  <a:cubicBezTo>
                    <a:pt x="91000" y="112707"/>
                    <a:pt x="31000" y="120000"/>
                    <a:pt x="15500" y="107403"/>
                  </a:cubicBezTo>
                  <a:cubicBezTo>
                    <a:pt x="0" y="94806"/>
                    <a:pt x="9000" y="37127"/>
                    <a:pt x="11500" y="22541"/>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 name="Shape 146"/>
            <p:cNvSpPr/>
            <p:nvPr/>
          </p:nvSpPr>
          <p:spPr>
            <a:xfrm flipH="1" rot="-214505">
              <a:off x="4370" y="2302"/>
              <a:ext cx="56" cy="46"/>
            </a:xfrm>
            <a:custGeom>
              <a:pathLst>
                <a:path extrusionOk="0" h="120000" w="120000">
                  <a:moveTo>
                    <a:pt x="13432" y="103928"/>
                  </a:moveTo>
                  <a:cubicBezTo>
                    <a:pt x="20597" y="119999"/>
                    <a:pt x="43880" y="112499"/>
                    <a:pt x="60000" y="112499"/>
                  </a:cubicBezTo>
                  <a:cubicBezTo>
                    <a:pt x="76119" y="112499"/>
                    <a:pt x="102985" y="119999"/>
                    <a:pt x="110149" y="103928"/>
                  </a:cubicBezTo>
                  <a:cubicBezTo>
                    <a:pt x="117313" y="87857"/>
                    <a:pt x="120000" y="33214"/>
                    <a:pt x="104776" y="18214"/>
                  </a:cubicBezTo>
                  <a:cubicBezTo>
                    <a:pt x="89552" y="3214"/>
                    <a:pt x="30447" y="0"/>
                    <a:pt x="15223" y="13928"/>
                  </a:cubicBezTo>
                  <a:cubicBezTo>
                    <a:pt x="0" y="27857"/>
                    <a:pt x="6268" y="87857"/>
                    <a:pt x="13432" y="103928"/>
                  </a:cubicBezTo>
                  <a:close/>
                </a:path>
              </a:pathLst>
            </a:custGeom>
            <a:gradFill>
              <a:gsLst>
                <a:gs pos="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 name="Shape 147"/>
            <p:cNvSpPr/>
            <p:nvPr/>
          </p:nvSpPr>
          <p:spPr>
            <a:xfrm>
              <a:off x="5065" y="2370"/>
              <a:ext cx="63" cy="101"/>
            </a:xfrm>
            <a:custGeom>
              <a:pathLst>
                <a:path extrusionOk="0" h="120000" w="120000">
                  <a:moveTo>
                    <a:pt x="0" y="21639"/>
                  </a:moveTo>
                  <a:cubicBezTo>
                    <a:pt x="769" y="10327"/>
                    <a:pt x="21538" y="1967"/>
                    <a:pt x="36923" y="983"/>
                  </a:cubicBezTo>
                  <a:cubicBezTo>
                    <a:pt x="52307" y="0"/>
                    <a:pt x="80769" y="3934"/>
                    <a:pt x="94615" y="15245"/>
                  </a:cubicBezTo>
                  <a:cubicBezTo>
                    <a:pt x="108461" y="26557"/>
                    <a:pt x="120000" y="51639"/>
                    <a:pt x="119230" y="67868"/>
                  </a:cubicBezTo>
                  <a:cubicBezTo>
                    <a:pt x="118461" y="84098"/>
                    <a:pt x="102307" y="107213"/>
                    <a:pt x="88461" y="113606"/>
                  </a:cubicBezTo>
                  <a:cubicBezTo>
                    <a:pt x="74615" y="120000"/>
                    <a:pt x="47692" y="113606"/>
                    <a:pt x="36923" y="107213"/>
                  </a:cubicBezTo>
                  <a:cubicBezTo>
                    <a:pt x="26153" y="100819"/>
                    <a:pt x="28461" y="89016"/>
                    <a:pt x="22307" y="74754"/>
                  </a:cubicBezTo>
                  <a:cubicBezTo>
                    <a:pt x="16153" y="60491"/>
                    <a:pt x="4615" y="32459"/>
                    <a:pt x="0" y="21639"/>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 name="Shape 148"/>
            <p:cNvSpPr/>
            <p:nvPr/>
          </p:nvSpPr>
          <p:spPr>
            <a:xfrm>
              <a:off x="4666" y="2363"/>
              <a:ext cx="67" cy="112"/>
            </a:xfrm>
            <a:custGeom>
              <a:pathLst>
                <a:path extrusionOk="0" h="120000" w="120000">
                  <a:moveTo>
                    <a:pt x="110310" y="13382"/>
                  </a:moveTo>
                  <a:cubicBezTo>
                    <a:pt x="100621" y="6691"/>
                    <a:pt x="70062" y="0"/>
                    <a:pt x="52919" y="8921"/>
                  </a:cubicBezTo>
                  <a:cubicBezTo>
                    <a:pt x="35776" y="17843"/>
                    <a:pt x="10434" y="49070"/>
                    <a:pt x="5217" y="66022"/>
                  </a:cubicBezTo>
                  <a:cubicBezTo>
                    <a:pt x="0" y="82973"/>
                    <a:pt x="11180" y="103940"/>
                    <a:pt x="23105" y="111078"/>
                  </a:cubicBezTo>
                  <a:cubicBezTo>
                    <a:pt x="35031" y="118215"/>
                    <a:pt x="64099" y="120000"/>
                    <a:pt x="79006" y="109739"/>
                  </a:cubicBezTo>
                  <a:cubicBezTo>
                    <a:pt x="93913" y="99479"/>
                    <a:pt x="106583" y="64237"/>
                    <a:pt x="112546" y="48178"/>
                  </a:cubicBezTo>
                  <a:cubicBezTo>
                    <a:pt x="118509" y="32118"/>
                    <a:pt x="120000" y="20074"/>
                    <a:pt x="110310" y="13382"/>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 name="Shape 149"/>
            <p:cNvSpPr/>
            <p:nvPr/>
          </p:nvSpPr>
          <p:spPr>
            <a:xfrm>
              <a:off x="4963" y="2267"/>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50" name="Shape 150"/>
            <p:cNvSpPr/>
            <p:nvPr/>
          </p:nvSpPr>
          <p:spPr>
            <a:xfrm>
              <a:off x="5047" y="2232"/>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51" name="Shape 151"/>
            <p:cNvSpPr/>
            <p:nvPr/>
          </p:nvSpPr>
          <p:spPr>
            <a:xfrm>
              <a:off x="4827" y="2275"/>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52" name="Shape 152"/>
            <p:cNvSpPr/>
            <p:nvPr/>
          </p:nvSpPr>
          <p:spPr>
            <a:xfrm>
              <a:off x="4734" y="2244"/>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53" name="Shape 153"/>
            <p:cNvSpPr/>
            <p:nvPr/>
          </p:nvSpPr>
          <p:spPr>
            <a:xfrm>
              <a:off x="4693" y="2852"/>
              <a:ext cx="56" cy="108"/>
            </a:xfrm>
            <a:custGeom>
              <a:pathLst>
                <a:path extrusionOk="0" h="120000" w="120000">
                  <a:moveTo>
                    <a:pt x="76764" y="7356"/>
                  </a:moveTo>
                  <a:cubicBezTo>
                    <a:pt x="62647" y="0"/>
                    <a:pt x="28235" y="3218"/>
                    <a:pt x="15882" y="11954"/>
                  </a:cubicBezTo>
                  <a:cubicBezTo>
                    <a:pt x="3529" y="20689"/>
                    <a:pt x="0" y="44597"/>
                    <a:pt x="1764" y="58850"/>
                  </a:cubicBezTo>
                  <a:cubicBezTo>
                    <a:pt x="3529" y="73103"/>
                    <a:pt x="15882" y="88735"/>
                    <a:pt x="24705" y="97931"/>
                  </a:cubicBezTo>
                  <a:cubicBezTo>
                    <a:pt x="33529" y="107126"/>
                    <a:pt x="38823" y="112643"/>
                    <a:pt x="52941" y="114942"/>
                  </a:cubicBezTo>
                  <a:cubicBezTo>
                    <a:pt x="67058" y="117241"/>
                    <a:pt x="98823" y="120000"/>
                    <a:pt x="109411" y="110344"/>
                  </a:cubicBezTo>
                  <a:cubicBezTo>
                    <a:pt x="120000" y="100689"/>
                    <a:pt x="120000" y="73103"/>
                    <a:pt x="114705" y="56091"/>
                  </a:cubicBezTo>
                  <a:cubicBezTo>
                    <a:pt x="109411" y="39080"/>
                    <a:pt x="84705" y="17471"/>
                    <a:pt x="76764" y="7356"/>
                  </a:cubicBezTo>
                  <a:close/>
                </a:path>
              </a:pathLst>
            </a:custGeom>
            <a:gradFill>
              <a:gsLst>
                <a:gs pos="0">
                  <a:srgbClr val="600606"/>
                </a:gs>
                <a:gs pos="100000">
                  <a:srgbClr val="CF0E0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 name="Shape 154"/>
            <p:cNvSpPr/>
            <p:nvPr/>
          </p:nvSpPr>
          <p:spPr>
            <a:xfrm>
              <a:off x="5050" y="2853"/>
              <a:ext cx="61" cy="111"/>
            </a:xfrm>
            <a:custGeom>
              <a:pathLst>
                <a:path extrusionOk="0" h="120000" w="120000">
                  <a:moveTo>
                    <a:pt x="15302" y="24719"/>
                  </a:moveTo>
                  <a:cubicBezTo>
                    <a:pt x="24966" y="9887"/>
                    <a:pt x="41879" y="0"/>
                    <a:pt x="57986" y="449"/>
                  </a:cubicBezTo>
                  <a:cubicBezTo>
                    <a:pt x="74093" y="898"/>
                    <a:pt x="108724" y="10337"/>
                    <a:pt x="114362" y="26966"/>
                  </a:cubicBezTo>
                  <a:cubicBezTo>
                    <a:pt x="120000" y="43595"/>
                    <a:pt x="106308" y="85842"/>
                    <a:pt x="92617" y="101123"/>
                  </a:cubicBezTo>
                  <a:cubicBezTo>
                    <a:pt x="78926" y="116404"/>
                    <a:pt x="47516" y="120000"/>
                    <a:pt x="32214" y="118202"/>
                  </a:cubicBezTo>
                  <a:cubicBezTo>
                    <a:pt x="16912" y="116404"/>
                    <a:pt x="4832" y="105168"/>
                    <a:pt x="2416" y="89438"/>
                  </a:cubicBezTo>
                  <a:cubicBezTo>
                    <a:pt x="0" y="73707"/>
                    <a:pt x="7248" y="40898"/>
                    <a:pt x="15302" y="24719"/>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 name="Shape 155"/>
            <p:cNvSpPr/>
            <p:nvPr/>
          </p:nvSpPr>
          <p:spPr>
            <a:xfrm>
              <a:off x="4875" y="2921"/>
              <a:ext cx="111" cy="485"/>
            </a:xfrm>
            <a:custGeom>
              <a:pathLst>
                <a:path extrusionOk="0" h="120000" w="120000">
                  <a:moveTo>
                    <a:pt x="40601" y="919"/>
                  </a:moveTo>
                  <a:cubicBezTo>
                    <a:pt x="24360" y="1838"/>
                    <a:pt x="9022" y="17974"/>
                    <a:pt x="4511" y="34621"/>
                  </a:cubicBezTo>
                  <a:cubicBezTo>
                    <a:pt x="0" y="51268"/>
                    <a:pt x="12180" y="88034"/>
                    <a:pt x="14436" y="100595"/>
                  </a:cubicBezTo>
                  <a:cubicBezTo>
                    <a:pt x="16691" y="113157"/>
                    <a:pt x="9473" y="106621"/>
                    <a:pt x="18947" y="109787"/>
                  </a:cubicBezTo>
                  <a:cubicBezTo>
                    <a:pt x="28421" y="112953"/>
                    <a:pt x="56390" y="119182"/>
                    <a:pt x="72180" y="119591"/>
                  </a:cubicBezTo>
                  <a:cubicBezTo>
                    <a:pt x="87969" y="120000"/>
                    <a:pt x="105563" y="114995"/>
                    <a:pt x="112781" y="112034"/>
                  </a:cubicBezTo>
                  <a:cubicBezTo>
                    <a:pt x="120000" y="109072"/>
                    <a:pt x="117293" y="115404"/>
                    <a:pt x="115488" y="101617"/>
                  </a:cubicBezTo>
                  <a:cubicBezTo>
                    <a:pt x="113684" y="87829"/>
                    <a:pt x="113684" y="45957"/>
                    <a:pt x="101052" y="29208"/>
                  </a:cubicBezTo>
                  <a:cubicBezTo>
                    <a:pt x="88421" y="12459"/>
                    <a:pt x="56842" y="0"/>
                    <a:pt x="40601" y="919"/>
                  </a:cubicBezTo>
                  <a:close/>
                </a:path>
              </a:pathLst>
            </a:custGeom>
            <a:gradFill>
              <a:gsLst>
                <a:gs pos="0">
                  <a:srgbClr val="761800"/>
                </a:gs>
                <a:gs pos="50000">
                  <a:srgbClr val="FF3300"/>
                </a:gs>
                <a:gs pos="100000">
                  <a:srgbClr val="761800"/>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6" name="Shape 156"/>
            <p:cNvSpPr/>
            <p:nvPr/>
          </p:nvSpPr>
          <p:spPr>
            <a:xfrm>
              <a:off x="4859" y="2917"/>
              <a:ext cx="139" cy="343"/>
            </a:xfrm>
            <a:custGeom>
              <a:pathLst>
                <a:path extrusionOk="0" h="120000" w="120000">
                  <a:moveTo>
                    <a:pt x="49940" y="579"/>
                  </a:moveTo>
                  <a:cubicBezTo>
                    <a:pt x="40598" y="0"/>
                    <a:pt x="33413" y="12028"/>
                    <a:pt x="27305" y="19855"/>
                  </a:cubicBezTo>
                  <a:cubicBezTo>
                    <a:pt x="21197" y="27681"/>
                    <a:pt x="16526" y="39420"/>
                    <a:pt x="13652" y="47681"/>
                  </a:cubicBezTo>
                  <a:cubicBezTo>
                    <a:pt x="10778" y="55942"/>
                    <a:pt x="9700" y="59130"/>
                    <a:pt x="10059" y="69420"/>
                  </a:cubicBezTo>
                  <a:cubicBezTo>
                    <a:pt x="10419" y="79710"/>
                    <a:pt x="0" y="102463"/>
                    <a:pt x="15808" y="109565"/>
                  </a:cubicBezTo>
                  <a:cubicBezTo>
                    <a:pt x="31616" y="116666"/>
                    <a:pt x="91257" y="120000"/>
                    <a:pt x="105628" y="111884"/>
                  </a:cubicBezTo>
                  <a:cubicBezTo>
                    <a:pt x="120000" y="103768"/>
                    <a:pt x="105988" y="75652"/>
                    <a:pt x="102035" y="60869"/>
                  </a:cubicBezTo>
                  <a:cubicBezTo>
                    <a:pt x="98083" y="46086"/>
                    <a:pt x="91257" y="33043"/>
                    <a:pt x="82634" y="23043"/>
                  </a:cubicBezTo>
                  <a:cubicBezTo>
                    <a:pt x="74011" y="13043"/>
                    <a:pt x="57844" y="1449"/>
                    <a:pt x="49940" y="579"/>
                  </a:cubicBezTo>
                  <a:close/>
                </a:path>
              </a:pathLst>
            </a:custGeom>
            <a:gradFill>
              <a:gsLst>
                <a:gs pos="0">
                  <a:srgbClr val="5F6366"/>
                </a:gs>
                <a:gs pos="50000">
                  <a:srgbClr val="CDD5DC"/>
                </a:gs>
                <a:gs pos="100000">
                  <a:srgbClr val="5F636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 name="Shape 157"/>
            <p:cNvSpPr/>
            <p:nvPr/>
          </p:nvSpPr>
          <p:spPr>
            <a:xfrm>
              <a:off x="4463" y="2930"/>
              <a:ext cx="282" cy="400"/>
            </a:xfrm>
            <a:custGeom>
              <a:pathLst>
                <a:path extrusionOk="0" h="120000" w="120000">
                  <a:moveTo>
                    <a:pt x="82764" y="9316"/>
                  </a:moveTo>
                  <a:cubicBezTo>
                    <a:pt x="76058" y="0"/>
                    <a:pt x="84882" y="6211"/>
                    <a:pt x="76235" y="11925"/>
                  </a:cubicBezTo>
                  <a:cubicBezTo>
                    <a:pt x="67588" y="17639"/>
                    <a:pt x="43588" y="27577"/>
                    <a:pt x="31058" y="43726"/>
                  </a:cubicBezTo>
                  <a:cubicBezTo>
                    <a:pt x="18529" y="59875"/>
                    <a:pt x="1764" y="97391"/>
                    <a:pt x="882" y="108695"/>
                  </a:cubicBezTo>
                  <a:cubicBezTo>
                    <a:pt x="0" y="120000"/>
                    <a:pt x="18705" y="111801"/>
                    <a:pt x="25411" y="111304"/>
                  </a:cubicBezTo>
                  <a:cubicBezTo>
                    <a:pt x="32117" y="110807"/>
                    <a:pt x="37941" y="108074"/>
                    <a:pt x="41294" y="105341"/>
                  </a:cubicBezTo>
                  <a:cubicBezTo>
                    <a:pt x="44647" y="102608"/>
                    <a:pt x="45000" y="95155"/>
                    <a:pt x="46058" y="94782"/>
                  </a:cubicBezTo>
                  <a:cubicBezTo>
                    <a:pt x="47117" y="94409"/>
                    <a:pt x="43588" y="102236"/>
                    <a:pt x="48000" y="102732"/>
                  </a:cubicBezTo>
                  <a:cubicBezTo>
                    <a:pt x="52411" y="103229"/>
                    <a:pt x="67058" y="99503"/>
                    <a:pt x="72352" y="98012"/>
                  </a:cubicBezTo>
                  <a:cubicBezTo>
                    <a:pt x="77647" y="96521"/>
                    <a:pt x="78882" y="95776"/>
                    <a:pt x="79941" y="94037"/>
                  </a:cubicBezTo>
                  <a:cubicBezTo>
                    <a:pt x="81000" y="92298"/>
                    <a:pt x="78176" y="87826"/>
                    <a:pt x="79058" y="87453"/>
                  </a:cubicBezTo>
                  <a:cubicBezTo>
                    <a:pt x="79941" y="87080"/>
                    <a:pt x="80647" y="92049"/>
                    <a:pt x="85588" y="92049"/>
                  </a:cubicBezTo>
                  <a:cubicBezTo>
                    <a:pt x="90529" y="92049"/>
                    <a:pt x="105352" y="90310"/>
                    <a:pt x="109058" y="87453"/>
                  </a:cubicBezTo>
                  <a:cubicBezTo>
                    <a:pt x="112764" y="84596"/>
                    <a:pt x="107117" y="78757"/>
                    <a:pt x="108176" y="74906"/>
                  </a:cubicBezTo>
                  <a:cubicBezTo>
                    <a:pt x="109235" y="71055"/>
                    <a:pt x="120000" y="75155"/>
                    <a:pt x="115764" y="64223"/>
                  </a:cubicBezTo>
                  <a:cubicBezTo>
                    <a:pt x="111529" y="53291"/>
                    <a:pt x="89647" y="20745"/>
                    <a:pt x="82764" y="9316"/>
                  </a:cubicBezTo>
                  <a:close/>
                </a:path>
              </a:pathLst>
            </a:custGeom>
            <a:gradFill>
              <a:gsLst>
                <a:gs pos="0">
                  <a:srgbClr val="FF6600"/>
                </a:gs>
                <a:gs pos="100000">
                  <a:srgbClr val="8C3800"/>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 name="Shape 158"/>
            <p:cNvSpPr/>
            <p:nvPr/>
          </p:nvSpPr>
          <p:spPr>
            <a:xfrm>
              <a:off x="4497" y="2944"/>
              <a:ext cx="253" cy="230"/>
            </a:xfrm>
            <a:custGeom>
              <a:pathLst>
                <a:path extrusionOk="0" h="120000" w="120000">
                  <a:moveTo>
                    <a:pt x="78431" y="0"/>
                  </a:moveTo>
                  <a:cubicBezTo>
                    <a:pt x="65490" y="3440"/>
                    <a:pt x="33725" y="42580"/>
                    <a:pt x="20784" y="59569"/>
                  </a:cubicBezTo>
                  <a:cubicBezTo>
                    <a:pt x="7843" y="76559"/>
                    <a:pt x="0" y="95483"/>
                    <a:pt x="980" y="102150"/>
                  </a:cubicBezTo>
                  <a:cubicBezTo>
                    <a:pt x="1960" y="108817"/>
                    <a:pt x="20196" y="99139"/>
                    <a:pt x="27058" y="99784"/>
                  </a:cubicBezTo>
                  <a:cubicBezTo>
                    <a:pt x="33921" y="100430"/>
                    <a:pt x="37647" y="106021"/>
                    <a:pt x="41764" y="105591"/>
                  </a:cubicBezTo>
                  <a:cubicBezTo>
                    <a:pt x="45882" y="105161"/>
                    <a:pt x="50588" y="96989"/>
                    <a:pt x="52156" y="97419"/>
                  </a:cubicBezTo>
                  <a:cubicBezTo>
                    <a:pt x="53725" y="97849"/>
                    <a:pt x="48431" y="106451"/>
                    <a:pt x="51176" y="107741"/>
                  </a:cubicBezTo>
                  <a:cubicBezTo>
                    <a:pt x="53921" y="109032"/>
                    <a:pt x="63921" y="105376"/>
                    <a:pt x="69019" y="105591"/>
                  </a:cubicBezTo>
                  <a:cubicBezTo>
                    <a:pt x="74117" y="105806"/>
                    <a:pt x="79019" y="109892"/>
                    <a:pt x="81568" y="109032"/>
                  </a:cubicBezTo>
                  <a:cubicBezTo>
                    <a:pt x="84117" y="108172"/>
                    <a:pt x="83921" y="100215"/>
                    <a:pt x="84901" y="100645"/>
                  </a:cubicBezTo>
                  <a:cubicBezTo>
                    <a:pt x="85882" y="101075"/>
                    <a:pt x="83529" y="108817"/>
                    <a:pt x="87254" y="111827"/>
                  </a:cubicBezTo>
                  <a:cubicBezTo>
                    <a:pt x="90980" y="114838"/>
                    <a:pt x="102549" y="120000"/>
                    <a:pt x="107647" y="118064"/>
                  </a:cubicBezTo>
                  <a:cubicBezTo>
                    <a:pt x="112745" y="116129"/>
                    <a:pt x="120000" y="111612"/>
                    <a:pt x="118039" y="99784"/>
                  </a:cubicBezTo>
                  <a:cubicBezTo>
                    <a:pt x="116078" y="87956"/>
                    <a:pt x="102745" y="63655"/>
                    <a:pt x="96078" y="47096"/>
                  </a:cubicBezTo>
                  <a:cubicBezTo>
                    <a:pt x="89411" y="30537"/>
                    <a:pt x="82156" y="9677"/>
                    <a:pt x="78431" y="0"/>
                  </a:cubicBezTo>
                  <a:close/>
                </a:path>
              </a:pathLst>
            </a:custGeom>
            <a:gradFill>
              <a:gsLst>
                <a:gs pos="0">
                  <a:srgbClr val="464646"/>
                </a:gs>
                <a:gs pos="50000">
                  <a:srgbClr val="989898"/>
                </a:gs>
                <a:gs pos="100000">
                  <a:srgbClr val="464646"/>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 name="Shape 159"/>
            <p:cNvSpPr/>
            <p:nvPr/>
          </p:nvSpPr>
          <p:spPr>
            <a:xfrm>
              <a:off x="4570" y="2989"/>
              <a:ext cx="114" cy="261"/>
            </a:xfrm>
            <a:custGeom>
              <a:pathLst>
                <a:path extrusionOk="0" h="120000" w="120000">
                  <a:moveTo>
                    <a:pt x="33669" y="65333"/>
                  </a:moveTo>
                  <a:cubicBezTo>
                    <a:pt x="44892" y="50095"/>
                    <a:pt x="63453" y="32190"/>
                    <a:pt x="74244" y="22285"/>
                  </a:cubicBezTo>
                  <a:cubicBezTo>
                    <a:pt x="85035" y="12380"/>
                    <a:pt x="91510" y="9904"/>
                    <a:pt x="97553" y="6285"/>
                  </a:cubicBezTo>
                  <a:cubicBezTo>
                    <a:pt x="103597" y="2666"/>
                    <a:pt x="108345" y="761"/>
                    <a:pt x="111798" y="380"/>
                  </a:cubicBezTo>
                  <a:cubicBezTo>
                    <a:pt x="115251" y="0"/>
                    <a:pt x="120000" y="3047"/>
                    <a:pt x="119136" y="4380"/>
                  </a:cubicBezTo>
                  <a:cubicBezTo>
                    <a:pt x="118273" y="5714"/>
                    <a:pt x="108776" y="7238"/>
                    <a:pt x="105323" y="8571"/>
                  </a:cubicBezTo>
                  <a:cubicBezTo>
                    <a:pt x="101870" y="9904"/>
                    <a:pt x="100143" y="11428"/>
                    <a:pt x="97553" y="12761"/>
                  </a:cubicBezTo>
                  <a:cubicBezTo>
                    <a:pt x="94964" y="14095"/>
                    <a:pt x="96258" y="12000"/>
                    <a:pt x="89784" y="16571"/>
                  </a:cubicBezTo>
                  <a:cubicBezTo>
                    <a:pt x="83309" y="21142"/>
                    <a:pt x="66043" y="34095"/>
                    <a:pt x="58705" y="40571"/>
                  </a:cubicBezTo>
                  <a:cubicBezTo>
                    <a:pt x="51366" y="47047"/>
                    <a:pt x="49208" y="51809"/>
                    <a:pt x="46618" y="55047"/>
                  </a:cubicBezTo>
                  <a:cubicBezTo>
                    <a:pt x="44028" y="58285"/>
                    <a:pt x="45323" y="56571"/>
                    <a:pt x="43165" y="59619"/>
                  </a:cubicBezTo>
                  <a:cubicBezTo>
                    <a:pt x="41007" y="62666"/>
                    <a:pt x="40575" y="63619"/>
                    <a:pt x="33237" y="73523"/>
                  </a:cubicBezTo>
                  <a:cubicBezTo>
                    <a:pt x="25899" y="83428"/>
                    <a:pt x="0" y="120000"/>
                    <a:pt x="0" y="118666"/>
                  </a:cubicBezTo>
                  <a:cubicBezTo>
                    <a:pt x="0" y="117333"/>
                    <a:pt x="26762" y="76380"/>
                    <a:pt x="33669" y="65333"/>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 name="Shape 160"/>
            <p:cNvSpPr/>
            <p:nvPr/>
          </p:nvSpPr>
          <p:spPr>
            <a:xfrm>
              <a:off x="4645" y="3059"/>
              <a:ext cx="72" cy="177"/>
            </a:xfrm>
            <a:custGeom>
              <a:pathLst>
                <a:path extrusionOk="0" h="120000" w="120000">
                  <a:moveTo>
                    <a:pt x="114576" y="7025"/>
                  </a:moveTo>
                  <a:cubicBezTo>
                    <a:pt x="112542" y="8149"/>
                    <a:pt x="116610" y="0"/>
                    <a:pt x="102372" y="8992"/>
                  </a:cubicBezTo>
                  <a:cubicBezTo>
                    <a:pt x="88135" y="17985"/>
                    <a:pt x="45423" y="44121"/>
                    <a:pt x="28474" y="61826"/>
                  </a:cubicBezTo>
                  <a:cubicBezTo>
                    <a:pt x="11525" y="79531"/>
                    <a:pt x="4067" y="111569"/>
                    <a:pt x="2033" y="115784"/>
                  </a:cubicBezTo>
                  <a:cubicBezTo>
                    <a:pt x="0" y="120000"/>
                    <a:pt x="12203" y="92459"/>
                    <a:pt x="14915" y="86557"/>
                  </a:cubicBezTo>
                  <a:cubicBezTo>
                    <a:pt x="17627" y="80655"/>
                    <a:pt x="18305" y="81779"/>
                    <a:pt x="20338" y="79812"/>
                  </a:cubicBezTo>
                  <a:cubicBezTo>
                    <a:pt x="22372" y="77845"/>
                    <a:pt x="23728" y="77845"/>
                    <a:pt x="27118" y="74192"/>
                  </a:cubicBezTo>
                  <a:cubicBezTo>
                    <a:pt x="30508" y="70538"/>
                    <a:pt x="36610" y="62950"/>
                    <a:pt x="42033" y="57330"/>
                  </a:cubicBezTo>
                  <a:cubicBezTo>
                    <a:pt x="47457" y="51709"/>
                    <a:pt x="56949" y="44121"/>
                    <a:pt x="61016" y="41030"/>
                  </a:cubicBezTo>
                  <a:cubicBezTo>
                    <a:pt x="65084" y="37939"/>
                    <a:pt x="63050" y="40187"/>
                    <a:pt x="65084" y="38782"/>
                  </a:cubicBezTo>
                  <a:cubicBezTo>
                    <a:pt x="67118" y="37377"/>
                    <a:pt x="67118" y="36252"/>
                    <a:pt x="73220" y="32599"/>
                  </a:cubicBezTo>
                  <a:cubicBezTo>
                    <a:pt x="79322" y="28946"/>
                    <a:pt x="93559" y="21639"/>
                    <a:pt x="101016" y="17423"/>
                  </a:cubicBezTo>
                  <a:cubicBezTo>
                    <a:pt x="108474" y="13208"/>
                    <a:pt x="117288" y="9274"/>
                    <a:pt x="118644" y="7306"/>
                  </a:cubicBezTo>
                  <a:cubicBezTo>
                    <a:pt x="119999" y="5339"/>
                    <a:pt x="110508" y="5620"/>
                    <a:pt x="108474" y="5620"/>
                  </a:cubicBezTo>
                  <a:cubicBezTo>
                    <a:pt x="106440" y="5620"/>
                    <a:pt x="106440" y="6463"/>
                    <a:pt x="107118" y="6744"/>
                  </a:cubicBezTo>
                  <a:cubicBezTo>
                    <a:pt x="107796" y="7025"/>
                    <a:pt x="113220" y="7025"/>
                    <a:pt x="114576" y="7025"/>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 name="Shape 161"/>
            <p:cNvSpPr/>
            <p:nvPr/>
          </p:nvSpPr>
          <p:spPr>
            <a:xfrm flipH="1" rot="-690679">
              <a:off x="5132" y="2918"/>
              <a:ext cx="282" cy="399"/>
            </a:xfrm>
            <a:custGeom>
              <a:pathLst>
                <a:path extrusionOk="0" h="120000" w="120000">
                  <a:moveTo>
                    <a:pt x="82764" y="9316"/>
                  </a:moveTo>
                  <a:cubicBezTo>
                    <a:pt x="76058" y="0"/>
                    <a:pt x="84882" y="6211"/>
                    <a:pt x="76235" y="11925"/>
                  </a:cubicBezTo>
                  <a:cubicBezTo>
                    <a:pt x="67588" y="17639"/>
                    <a:pt x="43588" y="27577"/>
                    <a:pt x="31058" y="43726"/>
                  </a:cubicBezTo>
                  <a:cubicBezTo>
                    <a:pt x="18529" y="59875"/>
                    <a:pt x="1764" y="97391"/>
                    <a:pt x="882" y="108695"/>
                  </a:cubicBezTo>
                  <a:cubicBezTo>
                    <a:pt x="0" y="120000"/>
                    <a:pt x="18705" y="111801"/>
                    <a:pt x="25411" y="111304"/>
                  </a:cubicBezTo>
                  <a:cubicBezTo>
                    <a:pt x="32117" y="110807"/>
                    <a:pt x="37941" y="108074"/>
                    <a:pt x="41294" y="105341"/>
                  </a:cubicBezTo>
                  <a:cubicBezTo>
                    <a:pt x="44647" y="102608"/>
                    <a:pt x="45000" y="95155"/>
                    <a:pt x="46058" y="94782"/>
                  </a:cubicBezTo>
                  <a:cubicBezTo>
                    <a:pt x="47117" y="94409"/>
                    <a:pt x="43588" y="102236"/>
                    <a:pt x="48000" y="102732"/>
                  </a:cubicBezTo>
                  <a:cubicBezTo>
                    <a:pt x="52411" y="103229"/>
                    <a:pt x="67058" y="99503"/>
                    <a:pt x="72352" y="98012"/>
                  </a:cubicBezTo>
                  <a:cubicBezTo>
                    <a:pt x="77647" y="96521"/>
                    <a:pt x="78882" y="95776"/>
                    <a:pt x="79941" y="94037"/>
                  </a:cubicBezTo>
                  <a:cubicBezTo>
                    <a:pt x="81000" y="92298"/>
                    <a:pt x="78176" y="87826"/>
                    <a:pt x="79058" y="87453"/>
                  </a:cubicBezTo>
                  <a:cubicBezTo>
                    <a:pt x="79941" y="87080"/>
                    <a:pt x="80647" y="92049"/>
                    <a:pt x="85588" y="92049"/>
                  </a:cubicBezTo>
                  <a:cubicBezTo>
                    <a:pt x="90529" y="92049"/>
                    <a:pt x="105352" y="90310"/>
                    <a:pt x="109058" y="87453"/>
                  </a:cubicBezTo>
                  <a:cubicBezTo>
                    <a:pt x="112764" y="84596"/>
                    <a:pt x="107117" y="78757"/>
                    <a:pt x="108176" y="74906"/>
                  </a:cubicBezTo>
                  <a:cubicBezTo>
                    <a:pt x="109235" y="71055"/>
                    <a:pt x="120000" y="75155"/>
                    <a:pt x="115764" y="64223"/>
                  </a:cubicBezTo>
                  <a:cubicBezTo>
                    <a:pt x="111529" y="53291"/>
                    <a:pt x="89647" y="20745"/>
                    <a:pt x="82764" y="9316"/>
                  </a:cubicBezTo>
                  <a:close/>
                </a:path>
              </a:pathLst>
            </a:custGeom>
            <a:gradFill>
              <a:gsLst>
                <a:gs pos="0">
                  <a:srgbClr val="762F00"/>
                </a:gs>
                <a:gs pos="100000">
                  <a:srgbClr val="FF6600"/>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 name="Shape 162"/>
            <p:cNvSpPr/>
            <p:nvPr/>
          </p:nvSpPr>
          <p:spPr>
            <a:xfrm>
              <a:off x="5136" y="2945"/>
              <a:ext cx="243" cy="242"/>
            </a:xfrm>
            <a:custGeom>
              <a:pathLst>
                <a:path extrusionOk="0" h="120000" w="120000">
                  <a:moveTo>
                    <a:pt x="21928" y="0"/>
                  </a:moveTo>
                  <a:cubicBezTo>
                    <a:pt x="35736" y="410"/>
                    <a:pt x="75329" y="30358"/>
                    <a:pt x="91573" y="43692"/>
                  </a:cubicBezTo>
                  <a:cubicBezTo>
                    <a:pt x="108020" y="56820"/>
                    <a:pt x="119390" y="72820"/>
                    <a:pt x="119796" y="79179"/>
                  </a:cubicBezTo>
                  <a:cubicBezTo>
                    <a:pt x="120000" y="85743"/>
                    <a:pt x="100507" y="80410"/>
                    <a:pt x="92791" y="82461"/>
                  </a:cubicBezTo>
                  <a:cubicBezTo>
                    <a:pt x="85076" y="84512"/>
                    <a:pt x="77766" y="91076"/>
                    <a:pt x="73502" y="91487"/>
                  </a:cubicBezTo>
                  <a:cubicBezTo>
                    <a:pt x="69238" y="91897"/>
                    <a:pt x="67411" y="84923"/>
                    <a:pt x="66802" y="85538"/>
                  </a:cubicBezTo>
                  <a:cubicBezTo>
                    <a:pt x="66192" y="86153"/>
                    <a:pt x="70659" y="94153"/>
                    <a:pt x="69847" y="94974"/>
                  </a:cubicBezTo>
                  <a:cubicBezTo>
                    <a:pt x="69035" y="95794"/>
                    <a:pt x="65177" y="91487"/>
                    <a:pt x="62131" y="91076"/>
                  </a:cubicBezTo>
                  <a:cubicBezTo>
                    <a:pt x="59086" y="90666"/>
                    <a:pt x="55025" y="90256"/>
                    <a:pt x="51167" y="92102"/>
                  </a:cubicBezTo>
                  <a:cubicBezTo>
                    <a:pt x="47309" y="93948"/>
                    <a:pt x="42030" y="101948"/>
                    <a:pt x="39187" y="102564"/>
                  </a:cubicBezTo>
                  <a:cubicBezTo>
                    <a:pt x="36345" y="103179"/>
                    <a:pt x="34314" y="95179"/>
                    <a:pt x="34314" y="95384"/>
                  </a:cubicBezTo>
                  <a:cubicBezTo>
                    <a:pt x="34314" y="95589"/>
                    <a:pt x="40203" y="101538"/>
                    <a:pt x="38781" y="103589"/>
                  </a:cubicBezTo>
                  <a:cubicBezTo>
                    <a:pt x="37360" y="105641"/>
                    <a:pt x="29644" y="104820"/>
                    <a:pt x="25786" y="107487"/>
                  </a:cubicBezTo>
                  <a:cubicBezTo>
                    <a:pt x="21928" y="110153"/>
                    <a:pt x="19695" y="120000"/>
                    <a:pt x="15431" y="118974"/>
                  </a:cubicBezTo>
                  <a:cubicBezTo>
                    <a:pt x="11167" y="117948"/>
                    <a:pt x="812" y="113435"/>
                    <a:pt x="406" y="101538"/>
                  </a:cubicBezTo>
                  <a:cubicBezTo>
                    <a:pt x="0" y="89641"/>
                    <a:pt x="9137" y="64615"/>
                    <a:pt x="12791" y="47589"/>
                  </a:cubicBezTo>
                  <a:cubicBezTo>
                    <a:pt x="16446" y="30769"/>
                    <a:pt x="19898" y="9846"/>
                    <a:pt x="21928" y="0"/>
                  </a:cubicBezTo>
                  <a:close/>
                </a:path>
              </a:pathLst>
            </a:custGeom>
            <a:gradFill>
              <a:gsLst>
                <a:gs pos="0">
                  <a:srgbClr val="464646"/>
                </a:gs>
                <a:gs pos="50000">
                  <a:srgbClr val="989898"/>
                </a:gs>
                <a:gs pos="100000">
                  <a:srgbClr val="464646"/>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 name="Shape 163"/>
            <p:cNvSpPr/>
            <p:nvPr/>
          </p:nvSpPr>
          <p:spPr>
            <a:xfrm flipH="1" rot="-690679">
              <a:off x="5192" y="2981"/>
              <a:ext cx="114" cy="261"/>
            </a:xfrm>
            <a:custGeom>
              <a:pathLst>
                <a:path extrusionOk="0" h="120000" w="120000">
                  <a:moveTo>
                    <a:pt x="33669" y="65333"/>
                  </a:moveTo>
                  <a:cubicBezTo>
                    <a:pt x="44892" y="50095"/>
                    <a:pt x="63453" y="32190"/>
                    <a:pt x="74244" y="22285"/>
                  </a:cubicBezTo>
                  <a:cubicBezTo>
                    <a:pt x="85035" y="12380"/>
                    <a:pt x="91510" y="9904"/>
                    <a:pt x="97553" y="6285"/>
                  </a:cubicBezTo>
                  <a:cubicBezTo>
                    <a:pt x="103597" y="2666"/>
                    <a:pt x="108345" y="761"/>
                    <a:pt x="111798" y="380"/>
                  </a:cubicBezTo>
                  <a:cubicBezTo>
                    <a:pt x="115251" y="0"/>
                    <a:pt x="120000" y="3047"/>
                    <a:pt x="119136" y="4380"/>
                  </a:cubicBezTo>
                  <a:cubicBezTo>
                    <a:pt x="118273" y="5714"/>
                    <a:pt x="108776" y="7238"/>
                    <a:pt x="105323" y="8571"/>
                  </a:cubicBezTo>
                  <a:cubicBezTo>
                    <a:pt x="101870" y="9904"/>
                    <a:pt x="100143" y="11428"/>
                    <a:pt x="97553" y="12761"/>
                  </a:cubicBezTo>
                  <a:cubicBezTo>
                    <a:pt x="94964" y="14095"/>
                    <a:pt x="96258" y="12000"/>
                    <a:pt x="89784" y="16571"/>
                  </a:cubicBezTo>
                  <a:cubicBezTo>
                    <a:pt x="83309" y="21142"/>
                    <a:pt x="66043" y="34095"/>
                    <a:pt x="58705" y="40571"/>
                  </a:cubicBezTo>
                  <a:cubicBezTo>
                    <a:pt x="51366" y="47047"/>
                    <a:pt x="49208" y="51809"/>
                    <a:pt x="46618" y="55047"/>
                  </a:cubicBezTo>
                  <a:cubicBezTo>
                    <a:pt x="44028" y="58285"/>
                    <a:pt x="45323" y="56571"/>
                    <a:pt x="43165" y="59619"/>
                  </a:cubicBezTo>
                  <a:cubicBezTo>
                    <a:pt x="41007" y="62666"/>
                    <a:pt x="40575" y="63619"/>
                    <a:pt x="33237" y="73523"/>
                  </a:cubicBezTo>
                  <a:cubicBezTo>
                    <a:pt x="25899" y="83428"/>
                    <a:pt x="0" y="120000"/>
                    <a:pt x="0" y="118666"/>
                  </a:cubicBezTo>
                  <a:cubicBezTo>
                    <a:pt x="0" y="117333"/>
                    <a:pt x="26762" y="76380"/>
                    <a:pt x="33669" y="65333"/>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4" name="Shape 164"/>
            <p:cNvSpPr/>
            <p:nvPr/>
          </p:nvSpPr>
          <p:spPr>
            <a:xfrm flipH="1" rot="-690679">
              <a:off x="5164" y="3060"/>
              <a:ext cx="73" cy="177"/>
            </a:xfrm>
            <a:custGeom>
              <a:pathLst>
                <a:path extrusionOk="0" h="120000" w="120000">
                  <a:moveTo>
                    <a:pt x="114576" y="7025"/>
                  </a:moveTo>
                  <a:cubicBezTo>
                    <a:pt x="112542" y="8149"/>
                    <a:pt x="116610" y="0"/>
                    <a:pt x="102372" y="8992"/>
                  </a:cubicBezTo>
                  <a:cubicBezTo>
                    <a:pt x="88135" y="17985"/>
                    <a:pt x="45423" y="44121"/>
                    <a:pt x="28474" y="61826"/>
                  </a:cubicBezTo>
                  <a:cubicBezTo>
                    <a:pt x="11525" y="79531"/>
                    <a:pt x="4067" y="111569"/>
                    <a:pt x="2033" y="115784"/>
                  </a:cubicBezTo>
                  <a:cubicBezTo>
                    <a:pt x="0" y="120000"/>
                    <a:pt x="12203" y="92459"/>
                    <a:pt x="14915" y="86557"/>
                  </a:cubicBezTo>
                  <a:cubicBezTo>
                    <a:pt x="17627" y="80655"/>
                    <a:pt x="18305" y="81779"/>
                    <a:pt x="20338" y="79812"/>
                  </a:cubicBezTo>
                  <a:cubicBezTo>
                    <a:pt x="22372" y="77845"/>
                    <a:pt x="23728" y="77845"/>
                    <a:pt x="27118" y="74192"/>
                  </a:cubicBezTo>
                  <a:cubicBezTo>
                    <a:pt x="30508" y="70538"/>
                    <a:pt x="36610" y="62950"/>
                    <a:pt x="42033" y="57330"/>
                  </a:cubicBezTo>
                  <a:cubicBezTo>
                    <a:pt x="47457" y="51709"/>
                    <a:pt x="56949" y="44121"/>
                    <a:pt x="61016" y="41030"/>
                  </a:cubicBezTo>
                  <a:cubicBezTo>
                    <a:pt x="65084" y="37939"/>
                    <a:pt x="63050" y="40187"/>
                    <a:pt x="65084" y="38782"/>
                  </a:cubicBezTo>
                  <a:cubicBezTo>
                    <a:pt x="67118" y="37377"/>
                    <a:pt x="67118" y="36252"/>
                    <a:pt x="73220" y="32599"/>
                  </a:cubicBezTo>
                  <a:cubicBezTo>
                    <a:pt x="79322" y="28946"/>
                    <a:pt x="93559" y="21639"/>
                    <a:pt x="101016" y="17423"/>
                  </a:cubicBezTo>
                  <a:cubicBezTo>
                    <a:pt x="108474" y="13208"/>
                    <a:pt x="117288" y="9274"/>
                    <a:pt x="118644" y="7306"/>
                  </a:cubicBezTo>
                  <a:cubicBezTo>
                    <a:pt x="119999" y="5339"/>
                    <a:pt x="110508" y="5620"/>
                    <a:pt x="108474" y="5620"/>
                  </a:cubicBezTo>
                  <a:cubicBezTo>
                    <a:pt x="106440" y="5620"/>
                    <a:pt x="106440" y="6463"/>
                    <a:pt x="107118" y="6744"/>
                  </a:cubicBezTo>
                  <a:cubicBezTo>
                    <a:pt x="107796" y="7025"/>
                    <a:pt x="113220" y="7025"/>
                    <a:pt x="114576" y="7025"/>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 name="Shape 165"/>
            <p:cNvSpPr/>
            <p:nvPr/>
          </p:nvSpPr>
          <p:spPr>
            <a:xfrm>
              <a:off x="4458" y="3272"/>
              <a:ext cx="109" cy="44"/>
            </a:xfrm>
            <a:custGeom>
              <a:pathLst>
                <a:path extrusionOk="0" h="120000" w="120000">
                  <a:moveTo>
                    <a:pt x="111330" y="4528"/>
                  </a:moveTo>
                  <a:cubicBezTo>
                    <a:pt x="102661" y="0"/>
                    <a:pt x="73916" y="13584"/>
                    <a:pt x="56577" y="26037"/>
                  </a:cubicBezTo>
                  <a:cubicBezTo>
                    <a:pt x="39239" y="38490"/>
                    <a:pt x="12775" y="62264"/>
                    <a:pt x="6387" y="75849"/>
                  </a:cubicBezTo>
                  <a:cubicBezTo>
                    <a:pt x="0" y="89433"/>
                    <a:pt x="10038" y="104150"/>
                    <a:pt x="18707" y="109811"/>
                  </a:cubicBezTo>
                  <a:cubicBezTo>
                    <a:pt x="27376" y="115471"/>
                    <a:pt x="44258" y="120000"/>
                    <a:pt x="58859" y="109811"/>
                  </a:cubicBezTo>
                  <a:cubicBezTo>
                    <a:pt x="73460" y="99622"/>
                    <a:pt x="99011" y="67924"/>
                    <a:pt x="107680" y="49811"/>
                  </a:cubicBezTo>
                  <a:cubicBezTo>
                    <a:pt x="116349" y="31698"/>
                    <a:pt x="120000" y="9056"/>
                    <a:pt x="111330" y="4528"/>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6" name="Shape 166"/>
            <p:cNvSpPr/>
            <p:nvPr/>
          </p:nvSpPr>
          <p:spPr>
            <a:xfrm>
              <a:off x="4575" y="3238"/>
              <a:ext cx="78" cy="36"/>
            </a:xfrm>
            <a:custGeom>
              <a:pathLst>
                <a:path extrusionOk="0" h="120000" w="120000">
                  <a:moveTo>
                    <a:pt x="110526" y="5274"/>
                  </a:moveTo>
                  <a:cubicBezTo>
                    <a:pt x="101052" y="0"/>
                    <a:pt x="65052" y="13186"/>
                    <a:pt x="46736" y="30329"/>
                  </a:cubicBezTo>
                  <a:cubicBezTo>
                    <a:pt x="28421" y="47472"/>
                    <a:pt x="2526" y="96263"/>
                    <a:pt x="1263" y="108131"/>
                  </a:cubicBezTo>
                  <a:cubicBezTo>
                    <a:pt x="0" y="120000"/>
                    <a:pt x="27157" y="108131"/>
                    <a:pt x="39789" y="104175"/>
                  </a:cubicBezTo>
                  <a:cubicBezTo>
                    <a:pt x="52421" y="100219"/>
                    <a:pt x="66315" y="89670"/>
                    <a:pt x="77052" y="83076"/>
                  </a:cubicBezTo>
                  <a:cubicBezTo>
                    <a:pt x="87789" y="76483"/>
                    <a:pt x="99157" y="73846"/>
                    <a:pt x="105473" y="61978"/>
                  </a:cubicBezTo>
                  <a:cubicBezTo>
                    <a:pt x="111789" y="50109"/>
                    <a:pt x="120000" y="10549"/>
                    <a:pt x="110526" y="5274"/>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 name="Shape 167"/>
            <p:cNvSpPr/>
            <p:nvPr/>
          </p:nvSpPr>
          <p:spPr>
            <a:xfrm>
              <a:off x="4656" y="3211"/>
              <a:ext cx="67" cy="28"/>
            </a:xfrm>
            <a:custGeom>
              <a:pathLst>
                <a:path extrusionOk="0" h="120000" w="120000">
                  <a:moveTo>
                    <a:pt x="111000" y="6956"/>
                  </a:moveTo>
                  <a:cubicBezTo>
                    <a:pt x="102750" y="0"/>
                    <a:pt x="75750" y="1739"/>
                    <a:pt x="57000" y="17391"/>
                  </a:cubicBezTo>
                  <a:cubicBezTo>
                    <a:pt x="38250" y="33043"/>
                    <a:pt x="1500" y="88695"/>
                    <a:pt x="750" y="104347"/>
                  </a:cubicBezTo>
                  <a:cubicBezTo>
                    <a:pt x="0" y="120000"/>
                    <a:pt x="33000" y="116521"/>
                    <a:pt x="51000" y="109565"/>
                  </a:cubicBezTo>
                  <a:cubicBezTo>
                    <a:pt x="69000" y="102608"/>
                    <a:pt x="97500" y="80000"/>
                    <a:pt x="108750" y="62608"/>
                  </a:cubicBezTo>
                  <a:cubicBezTo>
                    <a:pt x="120000" y="45217"/>
                    <a:pt x="119250" y="13913"/>
                    <a:pt x="111000" y="6956"/>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8" name="Shape 168"/>
            <p:cNvSpPr/>
            <p:nvPr/>
          </p:nvSpPr>
          <p:spPr>
            <a:xfrm>
              <a:off x="5331" y="3238"/>
              <a:ext cx="111" cy="39"/>
            </a:xfrm>
            <a:custGeom>
              <a:pathLst>
                <a:path extrusionOk="0" h="120000" w="120000">
                  <a:moveTo>
                    <a:pt x="111428" y="108979"/>
                  </a:moveTo>
                  <a:cubicBezTo>
                    <a:pt x="107819" y="118775"/>
                    <a:pt x="95187" y="117551"/>
                    <a:pt x="85714" y="117551"/>
                  </a:cubicBezTo>
                  <a:cubicBezTo>
                    <a:pt x="76240" y="117551"/>
                    <a:pt x="66315" y="119999"/>
                    <a:pt x="53233" y="110204"/>
                  </a:cubicBezTo>
                  <a:cubicBezTo>
                    <a:pt x="40150" y="100408"/>
                    <a:pt x="11729" y="72244"/>
                    <a:pt x="5864" y="56326"/>
                  </a:cubicBezTo>
                  <a:cubicBezTo>
                    <a:pt x="0" y="40408"/>
                    <a:pt x="8571" y="24489"/>
                    <a:pt x="16691" y="15918"/>
                  </a:cubicBezTo>
                  <a:cubicBezTo>
                    <a:pt x="25263" y="8571"/>
                    <a:pt x="41503" y="0"/>
                    <a:pt x="56390" y="7346"/>
                  </a:cubicBezTo>
                  <a:cubicBezTo>
                    <a:pt x="70827" y="14693"/>
                    <a:pt x="97443" y="42857"/>
                    <a:pt x="106466" y="61224"/>
                  </a:cubicBezTo>
                  <a:cubicBezTo>
                    <a:pt x="115488" y="78367"/>
                    <a:pt x="120000" y="101632"/>
                    <a:pt x="111428" y="108979"/>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9" name="Shape 169"/>
            <p:cNvSpPr/>
            <p:nvPr/>
          </p:nvSpPr>
          <p:spPr>
            <a:xfrm flipH="1" rot="10083242">
              <a:off x="5248" y="3224"/>
              <a:ext cx="78" cy="37"/>
            </a:xfrm>
            <a:custGeom>
              <a:pathLst>
                <a:path extrusionOk="0" h="120000" w="120000">
                  <a:moveTo>
                    <a:pt x="110526" y="5274"/>
                  </a:moveTo>
                  <a:cubicBezTo>
                    <a:pt x="101052" y="0"/>
                    <a:pt x="65052" y="13186"/>
                    <a:pt x="46736" y="30329"/>
                  </a:cubicBezTo>
                  <a:cubicBezTo>
                    <a:pt x="28421" y="47472"/>
                    <a:pt x="2526" y="96263"/>
                    <a:pt x="1263" y="108131"/>
                  </a:cubicBezTo>
                  <a:cubicBezTo>
                    <a:pt x="0" y="120000"/>
                    <a:pt x="27157" y="108131"/>
                    <a:pt x="39789" y="104175"/>
                  </a:cubicBezTo>
                  <a:cubicBezTo>
                    <a:pt x="52421" y="100219"/>
                    <a:pt x="66315" y="89670"/>
                    <a:pt x="77052" y="83076"/>
                  </a:cubicBezTo>
                  <a:cubicBezTo>
                    <a:pt x="87789" y="76483"/>
                    <a:pt x="99157" y="73846"/>
                    <a:pt x="105473" y="61978"/>
                  </a:cubicBezTo>
                  <a:cubicBezTo>
                    <a:pt x="111789" y="50109"/>
                    <a:pt x="120000" y="10549"/>
                    <a:pt x="110526" y="5274"/>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0" name="Shape 170"/>
            <p:cNvSpPr/>
            <p:nvPr/>
          </p:nvSpPr>
          <p:spPr>
            <a:xfrm flipH="1" rot="9969182">
              <a:off x="5174" y="3210"/>
              <a:ext cx="66" cy="27"/>
            </a:xfrm>
            <a:custGeom>
              <a:pathLst>
                <a:path extrusionOk="0" h="120000" w="120000">
                  <a:moveTo>
                    <a:pt x="111000" y="6956"/>
                  </a:moveTo>
                  <a:cubicBezTo>
                    <a:pt x="102750" y="0"/>
                    <a:pt x="75750" y="1739"/>
                    <a:pt x="57000" y="17391"/>
                  </a:cubicBezTo>
                  <a:cubicBezTo>
                    <a:pt x="38250" y="33043"/>
                    <a:pt x="1500" y="88695"/>
                    <a:pt x="750" y="104347"/>
                  </a:cubicBezTo>
                  <a:cubicBezTo>
                    <a:pt x="0" y="120000"/>
                    <a:pt x="33000" y="116521"/>
                    <a:pt x="51000" y="109565"/>
                  </a:cubicBezTo>
                  <a:cubicBezTo>
                    <a:pt x="69000" y="102608"/>
                    <a:pt x="97500" y="80000"/>
                    <a:pt x="108750" y="62608"/>
                  </a:cubicBezTo>
                  <a:cubicBezTo>
                    <a:pt x="120000" y="45217"/>
                    <a:pt x="119250" y="13913"/>
                    <a:pt x="111000" y="6956"/>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1" name="Shape 171"/>
            <p:cNvSpPr/>
            <p:nvPr/>
          </p:nvSpPr>
          <p:spPr>
            <a:xfrm>
              <a:off x="4875" y="1807"/>
              <a:ext cx="34" cy="23"/>
            </a:xfrm>
            <a:prstGeom prst="ellipse">
              <a:avLst/>
            </a:pr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b="0" sz="2800" u="none">
                <a:solidFill>
                  <a:schemeClr val="dk1"/>
                </a:solidFill>
                <a:latin typeface="Times New Roman"/>
                <a:ea typeface="Times New Roman"/>
                <a:cs typeface="Times New Roman"/>
                <a:sym typeface="Times New Roman"/>
              </a:endParaRPr>
            </a:p>
          </p:txBody>
        </p:sp>
        <p:sp>
          <p:nvSpPr>
            <p:cNvPr id="172" name="Shape 172"/>
            <p:cNvSpPr/>
            <p:nvPr/>
          </p:nvSpPr>
          <p:spPr>
            <a:xfrm>
              <a:off x="4806" y="1962"/>
              <a:ext cx="186" cy="22"/>
            </a:xfrm>
            <a:custGeom>
              <a:pathLst>
                <a:path extrusionOk="0" h="120000" w="120000">
                  <a:moveTo>
                    <a:pt x="101640" y="33962"/>
                  </a:moveTo>
                  <a:cubicBezTo>
                    <a:pt x="95521" y="24905"/>
                    <a:pt x="87006" y="13584"/>
                    <a:pt x="74501" y="9056"/>
                  </a:cubicBezTo>
                  <a:cubicBezTo>
                    <a:pt x="61995" y="4528"/>
                    <a:pt x="39379" y="0"/>
                    <a:pt x="27139" y="9056"/>
                  </a:cubicBezTo>
                  <a:cubicBezTo>
                    <a:pt x="14900" y="18113"/>
                    <a:pt x="0" y="45283"/>
                    <a:pt x="266" y="61132"/>
                  </a:cubicBezTo>
                  <a:cubicBezTo>
                    <a:pt x="532" y="76981"/>
                    <a:pt x="16230" y="95094"/>
                    <a:pt x="28736" y="104150"/>
                  </a:cubicBezTo>
                  <a:cubicBezTo>
                    <a:pt x="41241" y="113207"/>
                    <a:pt x="60931" y="120000"/>
                    <a:pt x="75299" y="117735"/>
                  </a:cubicBezTo>
                  <a:cubicBezTo>
                    <a:pt x="89667" y="115471"/>
                    <a:pt x="111485" y="101886"/>
                    <a:pt x="115742" y="88301"/>
                  </a:cubicBezTo>
                  <a:cubicBezTo>
                    <a:pt x="120000" y="74716"/>
                    <a:pt x="104567" y="45283"/>
                    <a:pt x="101640" y="33962"/>
                  </a:cubicBezTo>
                  <a:close/>
                </a:path>
              </a:pathLst>
            </a:custGeom>
            <a:gradFill>
              <a:gsLst>
                <a:gs pos="0">
                  <a:srgbClr val="5F6366"/>
                </a:gs>
                <a:gs pos="50000">
                  <a:srgbClr val="CDD5DC"/>
                </a:gs>
                <a:gs pos="100000">
                  <a:srgbClr val="5F6366"/>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 name="Shape 173"/>
            <p:cNvSpPr/>
            <p:nvPr/>
          </p:nvSpPr>
          <p:spPr>
            <a:xfrm>
              <a:off x="4845" y="1882"/>
              <a:ext cx="97" cy="14"/>
            </a:xfrm>
            <a:custGeom>
              <a:pathLst>
                <a:path extrusionOk="0" h="120000" w="120000">
                  <a:moveTo>
                    <a:pt x="1025" y="54857"/>
                  </a:moveTo>
                  <a:cubicBezTo>
                    <a:pt x="2051" y="41142"/>
                    <a:pt x="24615" y="24000"/>
                    <a:pt x="37948" y="17142"/>
                  </a:cubicBezTo>
                  <a:cubicBezTo>
                    <a:pt x="51282" y="10285"/>
                    <a:pt x="68717" y="0"/>
                    <a:pt x="82051" y="6857"/>
                  </a:cubicBezTo>
                  <a:cubicBezTo>
                    <a:pt x="95384" y="13714"/>
                    <a:pt x="120000" y="44571"/>
                    <a:pt x="117435" y="61714"/>
                  </a:cubicBezTo>
                  <a:cubicBezTo>
                    <a:pt x="114871" y="78857"/>
                    <a:pt x="80512" y="102857"/>
                    <a:pt x="66666" y="109714"/>
                  </a:cubicBezTo>
                  <a:cubicBezTo>
                    <a:pt x="52820" y="116571"/>
                    <a:pt x="43589" y="120000"/>
                    <a:pt x="32820" y="109714"/>
                  </a:cubicBezTo>
                  <a:cubicBezTo>
                    <a:pt x="22051" y="99428"/>
                    <a:pt x="0" y="68571"/>
                    <a:pt x="1025" y="54857"/>
                  </a:cubicBezTo>
                  <a:close/>
                </a:path>
              </a:pathLst>
            </a:custGeom>
            <a:gradFill>
              <a:gsLst>
                <a:gs pos="0">
                  <a:srgbClr val="5F6366"/>
                </a:gs>
                <a:gs pos="50000">
                  <a:srgbClr val="CDD5DC"/>
                </a:gs>
                <a:gs pos="100000">
                  <a:srgbClr val="5F6366"/>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74" name="Shape 174"/>
          <p:cNvSpPr/>
          <p:nvPr/>
        </p:nvSpPr>
        <p:spPr>
          <a:xfrm>
            <a:off x="2084540" y="5738335"/>
            <a:ext cx="5078259" cy="57708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1050" u="sng">
                <a:solidFill>
                  <a:srgbClr val="A5A5A5"/>
                </a:solidFill>
                <a:latin typeface="Calibri"/>
                <a:ea typeface="Calibri"/>
                <a:cs typeface="Calibri"/>
                <a:sym typeface="Calibri"/>
              </a:rPr>
              <a:t>How To Win Points</a:t>
            </a:r>
            <a:r>
              <a:rPr lang="en-US" sz="1050">
                <a:solidFill>
                  <a:srgbClr val="A5A5A5"/>
                </a:solidFill>
                <a:latin typeface="Calibri"/>
                <a:ea typeface="Calibri"/>
                <a:cs typeface="Calibri"/>
                <a:sym typeface="Calibri"/>
              </a:rPr>
              <a:t> | </a:t>
            </a:r>
            <a:r>
              <a:rPr lang="en-US" sz="1050" u="sng">
                <a:solidFill>
                  <a:srgbClr val="A5A5A5"/>
                </a:solidFill>
                <a:latin typeface="Calibri"/>
                <a:ea typeface="Calibri"/>
                <a:cs typeface="Calibri"/>
                <a:sym typeface="Calibri"/>
              </a:rPr>
              <a:t>Design Goals</a:t>
            </a:r>
            <a:r>
              <a:rPr lang="en-US" sz="1050">
                <a:solidFill>
                  <a:srgbClr val="A5A5A5"/>
                </a:solidFill>
                <a:latin typeface="Calibri"/>
                <a:ea typeface="Calibri"/>
                <a:cs typeface="Calibri"/>
                <a:sym typeface="Calibri"/>
              </a:rPr>
              <a:t> | </a:t>
            </a:r>
            <a:r>
              <a:rPr lang="en-US" sz="1050" u="sng">
                <a:solidFill>
                  <a:srgbClr val="A5A5A5"/>
                </a:solidFill>
                <a:latin typeface="Calibri"/>
                <a:ea typeface="Calibri"/>
                <a:cs typeface="Calibri"/>
                <a:sym typeface="Calibri"/>
              </a:rPr>
              <a:t>Wish List</a:t>
            </a:r>
            <a:r>
              <a:rPr lang="en-US" sz="1050">
                <a:solidFill>
                  <a:srgbClr val="A5A5A5"/>
                </a:solidFill>
                <a:latin typeface="Calibri"/>
                <a:ea typeface="Calibri"/>
                <a:cs typeface="Calibri"/>
                <a:sym typeface="Calibri"/>
              </a:rPr>
              <a:t> | </a:t>
            </a:r>
            <a:r>
              <a:rPr lang="en-US" sz="1050" u="sng">
                <a:solidFill>
                  <a:srgbClr val="A5A5A5"/>
                </a:solidFill>
                <a:latin typeface="Calibri"/>
                <a:ea typeface="Calibri"/>
                <a:cs typeface="Calibri"/>
                <a:sym typeface="Calibri"/>
              </a:rPr>
              <a:t>Development Team</a:t>
            </a:r>
            <a:r>
              <a:rPr lang="en-US" sz="1050">
                <a:solidFill>
                  <a:srgbClr val="A5A5A5"/>
                </a:solidFill>
                <a:latin typeface="Calibri"/>
                <a:ea typeface="Calibri"/>
                <a:cs typeface="Calibri"/>
                <a:sym typeface="Calibri"/>
              </a:rPr>
              <a:t> | </a:t>
            </a:r>
            <a:r>
              <a:rPr lang="en-US" sz="1050" u="sng">
                <a:solidFill>
                  <a:srgbClr val="A5A5A5"/>
                </a:solidFill>
                <a:latin typeface="Calibri"/>
                <a:ea typeface="Calibri"/>
                <a:cs typeface="Calibri"/>
                <a:sym typeface="Calibri"/>
              </a:rPr>
              <a:t>Trailers</a:t>
            </a:r>
          </a:p>
          <a:p>
            <a:pPr indent="0" lvl="0" marL="0" marR="0" rtl="0" algn="ctr">
              <a:spcBef>
                <a:spcPts val="0"/>
              </a:spcBef>
              <a:spcAft>
                <a:spcPts val="0"/>
              </a:spcAft>
              <a:buNone/>
            </a:pPr>
            <a:r>
              <a:t/>
            </a:r>
            <a:endParaRPr sz="1050" u="sng">
              <a:solidFill>
                <a:srgbClr val="A5A5A5"/>
              </a:solidFill>
              <a:latin typeface="Calibri"/>
              <a:ea typeface="Calibri"/>
              <a:cs typeface="Calibri"/>
              <a:sym typeface="Calibri"/>
            </a:endParaRPr>
          </a:p>
          <a:p>
            <a:pPr indent="0" lvl="0" marL="0" marR="0" rtl="0" algn="ctr">
              <a:spcBef>
                <a:spcPts val="0"/>
              </a:spcBef>
              <a:spcAft>
                <a:spcPts val="0"/>
              </a:spcAft>
              <a:buSzPct val="25000"/>
              <a:buNone/>
            </a:pPr>
            <a:r>
              <a:rPr lang="en-US" sz="1050">
                <a:solidFill>
                  <a:srgbClr val="595959"/>
                </a:solidFill>
                <a:latin typeface="Calibri"/>
                <a:ea typeface="Calibri"/>
                <a:cs typeface="Calibri"/>
                <a:sym typeface="Calibri"/>
              </a:rPr>
              <a:t>Build-It-Yourself</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9" name="Shape 3079"/>
        <p:cNvGrpSpPr/>
        <p:nvPr/>
      </p:nvGrpSpPr>
      <p:grpSpPr>
        <a:xfrm>
          <a:off x="0" y="0"/>
          <a:ext cx="0" cy="0"/>
          <a:chOff x="0" y="0"/>
          <a:chExt cx="0" cy="0"/>
        </a:xfrm>
      </p:grpSpPr>
      <p:sp>
        <p:nvSpPr>
          <p:cNvPr id="3080" name="Shape 3080"/>
          <p:cNvSpPr txBox="1"/>
          <p:nvPr>
            <p:ph type="title"/>
          </p:nvPr>
        </p:nvSpPr>
        <p:spPr>
          <a:xfrm>
            <a:off x="685800" y="609600"/>
            <a:ext cx="7772400" cy="1143000"/>
          </a:xfrm>
          <a:prstGeom prst="rect">
            <a:avLst/>
          </a:prstGeom>
        </p:spPr>
        <p:txBody>
          <a:bodyPr anchorCtr="0" anchor="ctr" bIns="91425" lIns="91425" rIns="91425" tIns="91425">
            <a:noAutofit/>
          </a:bodyPr>
          <a:lstStyle/>
          <a:p>
            <a:pPr lvl="0">
              <a:spcBef>
                <a:spcPts val="0"/>
              </a:spcBef>
              <a:buNone/>
            </a:pPr>
            <a:r>
              <a:rPr lang="en-US">
                <a:solidFill>
                  <a:schemeClr val="lt1"/>
                </a:solidFill>
              </a:rPr>
              <a:t>Money Payments</a:t>
            </a:r>
          </a:p>
        </p:txBody>
      </p:sp>
      <p:sp>
        <p:nvSpPr>
          <p:cNvPr id="3081" name="Shape 3081"/>
          <p:cNvSpPr txBox="1"/>
          <p:nvPr>
            <p:ph idx="1" type="body"/>
          </p:nvPr>
        </p:nvSpPr>
        <p:spPr>
          <a:xfrm>
            <a:off x="685800" y="1981200"/>
            <a:ext cx="7772400" cy="4114800"/>
          </a:xfrm>
          <a:prstGeom prst="rect">
            <a:avLst/>
          </a:prstGeom>
        </p:spPr>
        <p:txBody>
          <a:bodyPr anchorCtr="0" anchor="t" bIns="91425" lIns="91425" rIns="91425" tIns="91425">
            <a:noAutofit/>
          </a:bodyPr>
          <a:lstStyle/>
          <a:p>
            <a:pPr indent="-228600" lvl="0" marL="457200" rtl="0">
              <a:spcBef>
                <a:spcPts val="0"/>
              </a:spcBef>
              <a:buClr>
                <a:schemeClr val="lt1"/>
              </a:buClr>
            </a:pPr>
            <a:r>
              <a:rPr lang="en-US">
                <a:solidFill>
                  <a:schemeClr val="lt1"/>
                </a:solidFill>
              </a:rPr>
              <a:t>Many computer and iphone games and apps allow users to pay real money in order to get in-game currency</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6" name="Shape 3086"/>
        <p:cNvGrpSpPr/>
        <p:nvPr/>
      </p:nvGrpSpPr>
      <p:grpSpPr>
        <a:xfrm>
          <a:off x="0" y="0"/>
          <a:ext cx="0" cy="0"/>
          <a:chOff x="0" y="0"/>
          <a:chExt cx="0" cy="0"/>
        </a:xfrm>
      </p:grpSpPr>
      <p:sp>
        <p:nvSpPr>
          <p:cNvPr id="3087" name="Shape 3087"/>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solidFill>
                  <a:schemeClr val="lt1"/>
                </a:solidFill>
              </a:rPr>
              <a:t>Pros and Cons</a:t>
            </a:r>
          </a:p>
        </p:txBody>
      </p:sp>
      <p:sp>
        <p:nvSpPr>
          <p:cNvPr id="3088" name="Shape 3088"/>
          <p:cNvSpPr txBox="1"/>
          <p:nvPr>
            <p:ph idx="1" type="body"/>
          </p:nvPr>
        </p:nvSpPr>
        <p:spPr>
          <a:xfrm>
            <a:off x="457200" y="1535112"/>
            <a:ext cx="4040100" cy="639899"/>
          </a:xfrm>
          <a:prstGeom prst="rect">
            <a:avLst/>
          </a:prstGeom>
        </p:spPr>
        <p:txBody>
          <a:bodyPr anchorCtr="0" anchor="b" bIns="91425" lIns="91425" rIns="91425" tIns="91425">
            <a:noAutofit/>
          </a:bodyPr>
          <a:lstStyle/>
          <a:p>
            <a:pPr lvl="0">
              <a:spcBef>
                <a:spcPts val="0"/>
              </a:spcBef>
              <a:buNone/>
            </a:pPr>
            <a:r>
              <a:rPr lang="en-US">
                <a:solidFill>
                  <a:schemeClr val="lt1"/>
                </a:solidFill>
              </a:rPr>
              <a:t>Pros</a:t>
            </a:r>
          </a:p>
        </p:txBody>
      </p:sp>
      <p:sp>
        <p:nvSpPr>
          <p:cNvPr id="3089" name="Shape 3089"/>
          <p:cNvSpPr txBox="1"/>
          <p:nvPr>
            <p:ph idx="2" type="body"/>
          </p:nvPr>
        </p:nvSpPr>
        <p:spPr>
          <a:xfrm>
            <a:off x="457200" y="2174875"/>
            <a:ext cx="4040100" cy="3951300"/>
          </a:xfrm>
          <a:prstGeom prst="rect">
            <a:avLst/>
          </a:prstGeom>
        </p:spPr>
        <p:txBody>
          <a:bodyPr anchorCtr="0" anchor="t" bIns="91425" lIns="91425" rIns="91425" tIns="91425">
            <a:noAutofit/>
          </a:bodyPr>
          <a:lstStyle/>
          <a:p>
            <a:pPr indent="-228600" lvl="0" marL="457200">
              <a:spcBef>
                <a:spcPts val="0"/>
              </a:spcBef>
              <a:buClr>
                <a:schemeClr val="lt1"/>
              </a:buClr>
            </a:pPr>
            <a:r>
              <a:rPr lang="en-US">
                <a:solidFill>
                  <a:schemeClr val="lt1"/>
                </a:solidFill>
              </a:rPr>
              <a:t>Revenue generates a profit + spent on more Invention Universe projects</a:t>
            </a:r>
          </a:p>
        </p:txBody>
      </p:sp>
      <p:sp>
        <p:nvSpPr>
          <p:cNvPr id="3090" name="Shape 3090"/>
          <p:cNvSpPr txBox="1"/>
          <p:nvPr>
            <p:ph idx="3" type="body"/>
          </p:nvPr>
        </p:nvSpPr>
        <p:spPr>
          <a:xfrm>
            <a:off x="4645025" y="1535112"/>
            <a:ext cx="4041900" cy="639899"/>
          </a:xfrm>
          <a:prstGeom prst="rect">
            <a:avLst/>
          </a:prstGeom>
        </p:spPr>
        <p:txBody>
          <a:bodyPr anchorCtr="0" anchor="b" bIns="91425" lIns="91425" rIns="91425" tIns="91425">
            <a:noAutofit/>
          </a:bodyPr>
          <a:lstStyle/>
          <a:p>
            <a:pPr lvl="0">
              <a:spcBef>
                <a:spcPts val="0"/>
              </a:spcBef>
              <a:buNone/>
            </a:pPr>
            <a:r>
              <a:rPr lang="en-US">
                <a:solidFill>
                  <a:schemeClr val="lt1"/>
                </a:solidFill>
              </a:rPr>
              <a:t>Cons</a:t>
            </a:r>
          </a:p>
        </p:txBody>
      </p:sp>
      <p:sp>
        <p:nvSpPr>
          <p:cNvPr id="3091" name="Shape 3091"/>
          <p:cNvSpPr txBox="1"/>
          <p:nvPr>
            <p:ph idx="4" type="body"/>
          </p:nvPr>
        </p:nvSpPr>
        <p:spPr>
          <a:xfrm>
            <a:off x="4645025" y="2174875"/>
            <a:ext cx="4041900" cy="3951300"/>
          </a:xfrm>
          <a:prstGeom prst="rect">
            <a:avLst/>
          </a:prstGeom>
        </p:spPr>
        <p:txBody>
          <a:bodyPr anchorCtr="0" anchor="t" bIns="91425" lIns="91425" rIns="91425" tIns="91425">
            <a:noAutofit/>
          </a:bodyPr>
          <a:lstStyle/>
          <a:p>
            <a:pPr indent="-228600" lvl="0" marL="457200" rtl="0">
              <a:spcBef>
                <a:spcPts val="0"/>
              </a:spcBef>
              <a:buClr>
                <a:schemeClr val="lt1"/>
              </a:buClr>
            </a:pPr>
            <a:r>
              <a:rPr lang="en-US">
                <a:solidFill>
                  <a:schemeClr val="lt1"/>
                </a:solidFill>
              </a:rPr>
              <a:t>Many users may not like that</a:t>
            </a:r>
          </a:p>
          <a:p>
            <a:pPr indent="-228600" lvl="0" marL="457200">
              <a:spcBef>
                <a:spcPts val="0"/>
              </a:spcBef>
              <a:buClr>
                <a:schemeClr val="lt1"/>
              </a:buClr>
            </a:pPr>
            <a:r>
              <a:rPr lang="en-US">
                <a:solidFill>
                  <a:schemeClr val="lt1"/>
                </a:solidFill>
              </a:rPr>
              <a:t>Provides an unfair advantage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6" name="Shape 3096"/>
        <p:cNvGrpSpPr/>
        <p:nvPr/>
      </p:nvGrpSpPr>
      <p:grpSpPr>
        <a:xfrm>
          <a:off x="0" y="0"/>
          <a:ext cx="0" cy="0"/>
          <a:chOff x="0" y="0"/>
          <a:chExt cx="0" cy="0"/>
        </a:xfrm>
      </p:grpSpPr>
      <p:sp>
        <p:nvSpPr>
          <p:cNvPr id="3097" name="Shape 3097"/>
          <p:cNvSpPr txBox="1"/>
          <p:nvPr>
            <p:ph type="title"/>
          </p:nvPr>
        </p:nvSpPr>
        <p:spPr>
          <a:xfrm>
            <a:off x="685800" y="609600"/>
            <a:ext cx="7772400" cy="1143000"/>
          </a:xfrm>
          <a:prstGeom prst="rect">
            <a:avLst/>
          </a:prstGeom>
        </p:spPr>
        <p:txBody>
          <a:bodyPr anchorCtr="0" anchor="ctr" bIns="91425" lIns="91425" rIns="91425" tIns="91425">
            <a:noAutofit/>
          </a:bodyPr>
          <a:lstStyle/>
          <a:p>
            <a:pPr lvl="0">
              <a:spcBef>
                <a:spcPts val="0"/>
              </a:spcBef>
              <a:buNone/>
            </a:pPr>
            <a:r>
              <a:rPr lang="en-US">
                <a:solidFill>
                  <a:schemeClr val="lt1"/>
                </a:solidFill>
              </a:rPr>
              <a:t>Other Ways to Earn Points/Coins</a:t>
            </a:r>
          </a:p>
        </p:txBody>
      </p:sp>
      <p:sp>
        <p:nvSpPr>
          <p:cNvPr id="3098" name="Shape 3098"/>
          <p:cNvSpPr txBox="1"/>
          <p:nvPr>
            <p:ph idx="1" type="body"/>
          </p:nvPr>
        </p:nvSpPr>
        <p:spPr>
          <a:xfrm>
            <a:off x="685800" y="1981200"/>
            <a:ext cx="7772400" cy="4114800"/>
          </a:xfrm>
          <a:prstGeom prst="rect">
            <a:avLst/>
          </a:prstGeom>
        </p:spPr>
        <p:txBody>
          <a:bodyPr anchorCtr="0" anchor="t" bIns="91425" lIns="91425" rIns="91425" tIns="91425">
            <a:noAutofit/>
          </a:bodyPr>
          <a:lstStyle/>
          <a:p>
            <a:pPr indent="-228600" lvl="0" marL="457200" rtl="0">
              <a:spcBef>
                <a:spcPts val="0"/>
              </a:spcBef>
              <a:buClr>
                <a:schemeClr val="lt1"/>
              </a:buClr>
            </a:pPr>
            <a:r>
              <a:rPr lang="en-US">
                <a:solidFill>
                  <a:schemeClr val="lt1"/>
                </a:solidFill>
              </a:rPr>
              <a:t>Upvoted posts and comments</a:t>
            </a:r>
          </a:p>
          <a:p>
            <a:pPr indent="-228600" lvl="0" marL="457200" rtl="0">
              <a:spcBef>
                <a:spcPts val="0"/>
              </a:spcBef>
              <a:buClr>
                <a:schemeClr val="lt1"/>
              </a:buClr>
            </a:pPr>
            <a:r>
              <a:rPr lang="en-US">
                <a:solidFill>
                  <a:schemeClr val="lt1"/>
                </a:solidFill>
              </a:rPr>
              <a:t>In-game achievements (such as: “post 10 total projects” or “visit all the planets in your star system”</a:t>
            </a:r>
          </a:p>
          <a:p>
            <a:pPr indent="-228600" lvl="0" marL="457200">
              <a:spcBef>
                <a:spcPts val="0"/>
              </a:spcBef>
              <a:buClr>
                <a:schemeClr val="lt1"/>
              </a:buClr>
            </a:pPr>
            <a:r>
              <a:rPr lang="en-US">
                <a:solidFill>
                  <a:schemeClr val="lt1"/>
                </a:solidFill>
              </a:rPr>
              <a:t>Mini-games and tasks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3" name="Shape 3103"/>
        <p:cNvGrpSpPr/>
        <p:nvPr/>
      </p:nvGrpSpPr>
      <p:grpSpPr>
        <a:xfrm>
          <a:off x="0" y="0"/>
          <a:ext cx="0" cy="0"/>
          <a:chOff x="0" y="0"/>
          <a:chExt cx="0" cy="0"/>
        </a:xfrm>
      </p:grpSpPr>
      <p:sp>
        <p:nvSpPr>
          <p:cNvPr id="3104" name="Shape 3104"/>
          <p:cNvSpPr txBox="1"/>
          <p:nvPr>
            <p:ph type="title"/>
          </p:nvPr>
        </p:nvSpPr>
        <p:spPr>
          <a:xfrm>
            <a:off x="685800" y="609600"/>
            <a:ext cx="7772400" cy="1143000"/>
          </a:xfrm>
          <a:prstGeom prst="rect">
            <a:avLst/>
          </a:prstGeom>
        </p:spPr>
        <p:txBody>
          <a:bodyPr anchorCtr="0" anchor="ctr" bIns="91425" lIns="91425" rIns="91425" tIns="91425">
            <a:noAutofit/>
          </a:bodyPr>
          <a:lstStyle/>
          <a:p>
            <a:pPr lvl="0">
              <a:spcBef>
                <a:spcPts val="0"/>
              </a:spcBef>
              <a:buNone/>
            </a:pPr>
            <a:r>
              <a:rPr lang="en-US">
                <a:solidFill>
                  <a:schemeClr val="lt1"/>
                </a:solidFill>
              </a:rPr>
              <a:t>Coins can be used on:</a:t>
            </a:r>
          </a:p>
        </p:txBody>
      </p:sp>
      <p:sp>
        <p:nvSpPr>
          <p:cNvPr id="3105" name="Shape 3105"/>
          <p:cNvSpPr txBox="1"/>
          <p:nvPr>
            <p:ph idx="1" type="body"/>
          </p:nvPr>
        </p:nvSpPr>
        <p:spPr>
          <a:xfrm>
            <a:off x="685800" y="1981200"/>
            <a:ext cx="7772400" cy="4114800"/>
          </a:xfrm>
          <a:prstGeom prst="rect">
            <a:avLst/>
          </a:prstGeom>
        </p:spPr>
        <p:txBody>
          <a:bodyPr anchorCtr="0" anchor="t" bIns="91425" lIns="91425" rIns="91425" tIns="91425">
            <a:noAutofit/>
          </a:bodyPr>
          <a:lstStyle/>
          <a:p>
            <a:pPr indent="-228600" lvl="0" marL="457200" rtl="0">
              <a:spcBef>
                <a:spcPts val="0"/>
              </a:spcBef>
              <a:buClr>
                <a:schemeClr val="lt1"/>
              </a:buClr>
            </a:pPr>
            <a:r>
              <a:rPr lang="en-US">
                <a:solidFill>
                  <a:schemeClr val="lt1"/>
                </a:solidFill>
              </a:rPr>
              <a:t>Buying/Upgrading rockets</a:t>
            </a:r>
          </a:p>
          <a:p>
            <a:pPr indent="-228600" lvl="0" marL="457200" rtl="0">
              <a:spcBef>
                <a:spcPts val="0"/>
              </a:spcBef>
              <a:buClr>
                <a:schemeClr val="lt1"/>
              </a:buClr>
            </a:pPr>
            <a:r>
              <a:rPr lang="en-US">
                <a:solidFill>
                  <a:schemeClr val="lt1"/>
                </a:solidFill>
              </a:rPr>
              <a:t>Decorating your planet</a:t>
            </a:r>
          </a:p>
          <a:p>
            <a:pPr indent="-228600" lvl="0" marL="457200" rtl="0">
              <a:spcBef>
                <a:spcPts val="0"/>
              </a:spcBef>
              <a:buClr>
                <a:schemeClr val="lt1"/>
              </a:buClr>
            </a:pPr>
            <a:r>
              <a:rPr lang="en-US">
                <a:solidFill>
                  <a:schemeClr val="lt1"/>
                </a:solidFill>
              </a:rPr>
              <a:t>Buying new avatars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0" name="Shape 3110"/>
        <p:cNvGrpSpPr/>
        <p:nvPr/>
      </p:nvGrpSpPr>
      <p:grpSpPr>
        <a:xfrm>
          <a:off x="0" y="0"/>
          <a:ext cx="0" cy="0"/>
          <a:chOff x="0" y="0"/>
          <a:chExt cx="0" cy="0"/>
        </a:xfrm>
      </p:grpSpPr>
      <p:sp>
        <p:nvSpPr>
          <p:cNvPr id="3111" name="Shape 3111"/>
          <p:cNvSpPr txBox="1"/>
          <p:nvPr>
            <p:ph type="title"/>
          </p:nvPr>
        </p:nvSpPr>
        <p:spPr>
          <a:xfrm>
            <a:off x="685800" y="609600"/>
            <a:ext cx="7772400" cy="1143000"/>
          </a:xfrm>
          <a:prstGeom prst="rect">
            <a:avLst/>
          </a:prstGeom>
        </p:spPr>
        <p:txBody>
          <a:bodyPr anchorCtr="0" anchor="ctr" bIns="91425" lIns="91425" rIns="91425" tIns="91425">
            <a:noAutofit/>
          </a:bodyPr>
          <a:lstStyle/>
          <a:p>
            <a:pPr lvl="0">
              <a:spcBef>
                <a:spcPts val="0"/>
              </a:spcBef>
              <a:buNone/>
            </a:pPr>
            <a:r>
              <a:rPr lang="en-US">
                <a:solidFill>
                  <a:schemeClr val="lt1"/>
                </a:solidFill>
              </a:rPr>
              <a:t>Chat Feature</a:t>
            </a:r>
          </a:p>
        </p:txBody>
      </p:sp>
      <p:sp>
        <p:nvSpPr>
          <p:cNvPr id="3112" name="Shape 3112"/>
          <p:cNvSpPr txBox="1"/>
          <p:nvPr>
            <p:ph idx="1" type="body"/>
          </p:nvPr>
        </p:nvSpPr>
        <p:spPr>
          <a:xfrm>
            <a:off x="685800" y="1981200"/>
            <a:ext cx="7772400" cy="4114800"/>
          </a:xfrm>
          <a:prstGeom prst="rect">
            <a:avLst/>
          </a:prstGeom>
        </p:spPr>
        <p:txBody>
          <a:bodyPr anchorCtr="0" anchor="t" bIns="91425" lIns="91425" rIns="91425" tIns="91425">
            <a:noAutofit/>
          </a:bodyPr>
          <a:lstStyle/>
          <a:p>
            <a:pPr indent="-228600" lvl="0" marL="457200" rtl="0">
              <a:spcBef>
                <a:spcPts val="0"/>
              </a:spcBef>
              <a:buClr>
                <a:schemeClr val="lt1"/>
              </a:buClr>
            </a:pPr>
            <a:r>
              <a:rPr lang="en-US">
                <a:solidFill>
                  <a:schemeClr val="lt1"/>
                </a:solidFill>
              </a:rPr>
              <a:t>A chat feature would be very useful, especially in keeping up with the goal of connecting and communicating with other users</a:t>
            </a:r>
          </a:p>
          <a:p>
            <a:pPr indent="-228600" lvl="0" marL="457200">
              <a:spcBef>
                <a:spcPts val="0"/>
              </a:spcBef>
              <a:buClr>
                <a:schemeClr val="lt1"/>
              </a:buClr>
            </a:pPr>
            <a:r>
              <a:rPr lang="en-US">
                <a:solidFill>
                  <a:schemeClr val="lt1"/>
                </a:solidFill>
              </a:rPr>
              <a:t>Many interfaces can be used for this, but the main focus is to give users the ability to connect privately with other users, or to have them send general (group) messages.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7" name="Shape 3117"/>
        <p:cNvGrpSpPr/>
        <p:nvPr/>
      </p:nvGrpSpPr>
      <p:grpSpPr>
        <a:xfrm>
          <a:off x="0" y="0"/>
          <a:ext cx="0" cy="0"/>
          <a:chOff x="0" y="0"/>
          <a:chExt cx="0" cy="0"/>
        </a:xfrm>
      </p:grpSpPr>
      <p:sp>
        <p:nvSpPr>
          <p:cNvPr id="3118" name="Shape 3118"/>
          <p:cNvSpPr txBox="1"/>
          <p:nvPr>
            <p:ph type="title"/>
          </p:nvPr>
        </p:nvSpPr>
        <p:spPr>
          <a:xfrm>
            <a:off x="685800" y="609600"/>
            <a:ext cx="7772400" cy="1143000"/>
          </a:xfrm>
          <a:prstGeom prst="rect">
            <a:avLst/>
          </a:prstGeom>
        </p:spPr>
        <p:txBody>
          <a:bodyPr anchorCtr="0" anchor="ctr" bIns="91425" lIns="91425" rIns="91425" tIns="91425">
            <a:noAutofit/>
          </a:bodyPr>
          <a:lstStyle/>
          <a:p>
            <a:pPr lvl="0">
              <a:spcBef>
                <a:spcPts val="0"/>
              </a:spcBef>
              <a:buNone/>
            </a:pPr>
            <a:r>
              <a:rPr lang="en-US">
                <a:solidFill>
                  <a:schemeClr val="lt1"/>
                </a:solidFill>
              </a:rPr>
              <a:t>Chat Feature: Method A: channel system</a:t>
            </a:r>
          </a:p>
        </p:txBody>
      </p:sp>
      <p:sp>
        <p:nvSpPr>
          <p:cNvPr id="3119" name="Shape 3119"/>
          <p:cNvSpPr txBox="1"/>
          <p:nvPr>
            <p:ph idx="1" type="body"/>
          </p:nvPr>
        </p:nvSpPr>
        <p:spPr>
          <a:xfrm>
            <a:off x="685800" y="1981200"/>
            <a:ext cx="7772400" cy="4114800"/>
          </a:xfrm>
          <a:prstGeom prst="rect">
            <a:avLst/>
          </a:prstGeom>
        </p:spPr>
        <p:txBody>
          <a:bodyPr anchorCtr="0" anchor="t" bIns="91425" lIns="91425" rIns="91425" tIns="91425">
            <a:noAutofit/>
          </a:bodyPr>
          <a:lstStyle/>
          <a:p>
            <a:pPr lvl="0">
              <a:spcBef>
                <a:spcPts val="0"/>
              </a:spcBef>
              <a:buNone/>
            </a:pPr>
            <a:r>
              <a:t/>
            </a:r>
            <a:endParaRPr/>
          </a:p>
        </p:txBody>
      </p:sp>
      <p:pic>
        <p:nvPicPr>
          <p:cNvPr descr="Screenshot Slack.png" id="3120" name="Shape 3120"/>
          <p:cNvPicPr preferRelativeResize="0"/>
          <p:nvPr/>
        </p:nvPicPr>
        <p:blipFill>
          <a:blip r:embed="rId3">
            <a:alphaModFix/>
          </a:blip>
          <a:stretch>
            <a:fillRect/>
          </a:stretch>
        </p:blipFill>
        <p:spPr>
          <a:xfrm>
            <a:off x="0" y="2221594"/>
            <a:ext cx="9144001" cy="38744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5" name="Shape 3125"/>
        <p:cNvGrpSpPr/>
        <p:nvPr/>
      </p:nvGrpSpPr>
      <p:grpSpPr>
        <a:xfrm>
          <a:off x="0" y="0"/>
          <a:ext cx="0" cy="0"/>
          <a:chOff x="0" y="0"/>
          <a:chExt cx="0" cy="0"/>
        </a:xfrm>
      </p:grpSpPr>
      <p:sp>
        <p:nvSpPr>
          <p:cNvPr id="3126" name="Shape 3126"/>
          <p:cNvSpPr txBox="1"/>
          <p:nvPr>
            <p:ph type="title"/>
          </p:nvPr>
        </p:nvSpPr>
        <p:spPr>
          <a:xfrm>
            <a:off x="685800" y="609600"/>
            <a:ext cx="7772400" cy="1143000"/>
          </a:xfrm>
          <a:prstGeom prst="rect">
            <a:avLst/>
          </a:prstGeom>
        </p:spPr>
        <p:txBody>
          <a:bodyPr anchorCtr="0" anchor="ctr" bIns="91425" lIns="91425" rIns="91425" tIns="91425">
            <a:noAutofit/>
          </a:bodyPr>
          <a:lstStyle/>
          <a:p>
            <a:pPr lvl="0">
              <a:spcBef>
                <a:spcPts val="0"/>
              </a:spcBef>
              <a:buClr>
                <a:schemeClr val="dk1"/>
              </a:buClr>
              <a:buSzPct val="25000"/>
              <a:buFont typeface="Arial"/>
              <a:buNone/>
            </a:pPr>
            <a:r>
              <a:rPr lang="en-US">
                <a:solidFill>
                  <a:schemeClr val="lt1"/>
                </a:solidFill>
              </a:rPr>
              <a:t>Chat Feature: Method A: channel system</a:t>
            </a:r>
          </a:p>
        </p:txBody>
      </p:sp>
      <p:sp>
        <p:nvSpPr>
          <p:cNvPr id="3127" name="Shape 3127"/>
          <p:cNvSpPr txBox="1"/>
          <p:nvPr>
            <p:ph idx="1" type="body"/>
          </p:nvPr>
        </p:nvSpPr>
        <p:spPr>
          <a:xfrm>
            <a:off x="685800" y="1981200"/>
            <a:ext cx="7772400" cy="4114800"/>
          </a:xfrm>
          <a:prstGeom prst="rect">
            <a:avLst/>
          </a:prstGeom>
        </p:spPr>
        <p:txBody>
          <a:bodyPr anchorCtr="0" anchor="t" bIns="91425" lIns="91425" rIns="91425" tIns="91425">
            <a:noAutofit/>
          </a:bodyPr>
          <a:lstStyle/>
          <a:p>
            <a:pPr indent="-228600" lvl="0" marL="457200" rtl="0">
              <a:spcBef>
                <a:spcPts val="0"/>
              </a:spcBef>
              <a:buClr>
                <a:schemeClr val="lt1"/>
              </a:buClr>
            </a:pPr>
            <a:r>
              <a:rPr lang="en-US">
                <a:solidFill>
                  <a:schemeClr val="lt1"/>
                </a:solidFill>
              </a:rPr>
              <a:t>A chat tab would be accessible by all users, where they could use the channels for group discussions, or choose someone specifically to “Direct Message” him/her.</a:t>
            </a:r>
          </a:p>
          <a:p>
            <a:pPr indent="-228600" lvl="0" marL="457200">
              <a:spcBef>
                <a:spcPts val="0"/>
              </a:spcBef>
              <a:buClr>
                <a:schemeClr val="lt1"/>
              </a:buClr>
            </a:pPr>
            <a:r>
              <a:rPr lang="en-US">
                <a:solidFill>
                  <a:schemeClr val="lt1"/>
                </a:solidFill>
              </a:rPr>
              <a:t>May be too complex for our audience</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2" name="Shape 3132"/>
        <p:cNvGrpSpPr/>
        <p:nvPr/>
      </p:nvGrpSpPr>
      <p:grpSpPr>
        <a:xfrm>
          <a:off x="0" y="0"/>
          <a:ext cx="0" cy="0"/>
          <a:chOff x="0" y="0"/>
          <a:chExt cx="0" cy="0"/>
        </a:xfrm>
      </p:grpSpPr>
      <p:sp>
        <p:nvSpPr>
          <p:cNvPr id="3133" name="Shape 3133"/>
          <p:cNvSpPr txBox="1"/>
          <p:nvPr>
            <p:ph type="title"/>
          </p:nvPr>
        </p:nvSpPr>
        <p:spPr>
          <a:xfrm>
            <a:off x="685800" y="609600"/>
            <a:ext cx="7772400" cy="1143000"/>
          </a:xfrm>
          <a:prstGeom prst="rect">
            <a:avLst/>
          </a:prstGeom>
        </p:spPr>
        <p:txBody>
          <a:bodyPr anchorCtr="0" anchor="ctr" bIns="91425" lIns="91425" rIns="91425" tIns="91425">
            <a:noAutofit/>
          </a:bodyPr>
          <a:lstStyle/>
          <a:p>
            <a:pPr lvl="0">
              <a:spcBef>
                <a:spcPts val="0"/>
              </a:spcBef>
              <a:buNone/>
            </a:pPr>
            <a:r>
              <a:rPr lang="en-US">
                <a:solidFill>
                  <a:schemeClr val="lt1"/>
                </a:solidFill>
              </a:rPr>
              <a:t>Chat Feature: Method B: </a:t>
            </a:r>
          </a:p>
        </p:txBody>
      </p:sp>
      <p:sp>
        <p:nvSpPr>
          <p:cNvPr id="3134" name="Shape 3134"/>
          <p:cNvSpPr txBox="1"/>
          <p:nvPr>
            <p:ph idx="1" type="body"/>
          </p:nvPr>
        </p:nvSpPr>
        <p:spPr>
          <a:xfrm>
            <a:off x="685800" y="1981200"/>
            <a:ext cx="7772400" cy="4114800"/>
          </a:xfrm>
          <a:prstGeom prst="rect">
            <a:avLst/>
          </a:prstGeom>
        </p:spPr>
        <p:txBody>
          <a:bodyPr anchorCtr="0" anchor="t" bIns="91425" lIns="91425" rIns="91425" tIns="91425">
            <a:noAutofit/>
          </a:bodyPr>
          <a:lstStyle/>
          <a:p>
            <a:pPr lvl="0">
              <a:spcBef>
                <a:spcPts val="0"/>
              </a:spcBef>
              <a:buNone/>
            </a:pPr>
            <a:r>
              <a:t/>
            </a:r>
            <a:endParaRPr/>
          </a:p>
        </p:txBody>
      </p:sp>
      <p:pic>
        <p:nvPicPr>
          <p:cNvPr descr="Chat.png" id="3135" name="Shape 3135"/>
          <p:cNvPicPr preferRelativeResize="0"/>
          <p:nvPr/>
        </p:nvPicPr>
        <p:blipFill>
          <a:blip r:embed="rId3">
            <a:alphaModFix/>
          </a:blip>
          <a:stretch>
            <a:fillRect/>
          </a:stretch>
        </p:blipFill>
        <p:spPr>
          <a:xfrm>
            <a:off x="0" y="1715574"/>
            <a:ext cx="9143999" cy="46460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0" name="Shape 3140"/>
        <p:cNvGrpSpPr/>
        <p:nvPr/>
      </p:nvGrpSpPr>
      <p:grpSpPr>
        <a:xfrm>
          <a:off x="0" y="0"/>
          <a:ext cx="0" cy="0"/>
          <a:chOff x="0" y="0"/>
          <a:chExt cx="0" cy="0"/>
        </a:xfrm>
      </p:grpSpPr>
      <p:sp>
        <p:nvSpPr>
          <p:cNvPr id="3141" name="Shape 3141"/>
          <p:cNvSpPr txBox="1"/>
          <p:nvPr>
            <p:ph type="title"/>
          </p:nvPr>
        </p:nvSpPr>
        <p:spPr>
          <a:xfrm>
            <a:off x="685800" y="609600"/>
            <a:ext cx="7772400" cy="1143000"/>
          </a:xfrm>
          <a:prstGeom prst="rect">
            <a:avLst/>
          </a:prstGeom>
        </p:spPr>
        <p:txBody>
          <a:bodyPr anchorCtr="0" anchor="ctr" bIns="91425" lIns="91425" rIns="91425" tIns="91425">
            <a:noAutofit/>
          </a:bodyPr>
          <a:lstStyle/>
          <a:p>
            <a:pPr lvl="0" rtl="0">
              <a:spcBef>
                <a:spcPts val="0"/>
              </a:spcBef>
              <a:buNone/>
            </a:pPr>
            <a:r>
              <a:rPr lang="en-US">
                <a:solidFill>
                  <a:schemeClr val="lt1"/>
                </a:solidFill>
              </a:rPr>
              <a:t>Chat Feature: Method B: </a:t>
            </a:r>
          </a:p>
        </p:txBody>
      </p:sp>
      <p:sp>
        <p:nvSpPr>
          <p:cNvPr id="3142" name="Shape 3142"/>
          <p:cNvSpPr txBox="1"/>
          <p:nvPr>
            <p:ph idx="1" type="body"/>
          </p:nvPr>
        </p:nvSpPr>
        <p:spPr>
          <a:xfrm>
            <a:off x="685800" y="1981200"/>
            <a:ext cx="7772400" cy="4114800"/>
          </a:xfrm>
          <a:prstGeom prst="rect">
            <a:avLst/>
          </a:prstGeom>
        </p:spPr>
        <p:txBody>
          <a:bodyPr anchorCtr="0" anchor="t" bIns="91425" lIns="91425" rIns="91425" tIns="91425">
            <a:noAutofit/>
          </a:bodyPr>
          <a:lstStyle/>
          <a:p>
            <a:pPr lvl="0" rtl="0">
              <a:spcBef>
                <a:spcPts val="0"/>
              </a:spcBef>
              <a:buNone/>
            </a:pPr>
            <a:r>
              <a:t/>
            </a:r>
            <a:endParaRPr/>
          </a:p>
        </p:txBody>
      </p:sp>
      <p:pic>
        <p:nvPicPr>
          <p:cNvPr descr="Chat.png" id="3143" name="Shape 3143"/>
          <p:cNvPicPr preferRelativeResize="0"/>
          <p:nvPr/>
        </p:nvPicPr>
        <p:blipFill>
          <a:blip r:embed="rId3">
            <a:alphaModFix/>
          </a:blip>
          <a:stretch>
            <a:fillRect/>
          </a:stretch>
        </p:blipFill>
        <p:spPr>
          <a:xfrm>
            <a:off x="0" y="1599187"/>
            <a:ext cx="9143999" cy="4878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8" name="Shape 3148"/>
        <p:cNvGrpSpPr/>
        <p:nvPr/>
      </p:nvGrpSpPr>
      <p:grpSpPr>
        <a:xfrm>
          <a:off x="0" y="0"/>
          <a:ext cx="0" cy="0"/>
          <a:chOff x="0" y="0"/>
          <a:chExt cx="0" cy="0"/>
        </a:xfrm>
      </p:grpSpPr>
      <p:sp>
        <p:nvSpPr>
          <p:cNvPr id="3149" name="Shape 3149"/>
          <p:cNvSpPr txBox="1"/>
          <p:nvPr>
            <p:ph type="title"/>
          </p:nvPr>
        </p:nvSpPr>
        <p:spPr>
          <a:xfrm>
            <a:off x="685800" y="609600"/>
            <a:ext cx="7772400" cy="1143000"/>
          </a:xfrm>
          <a:prstGeom prst="rect">
            <a:avLst/>
          </a:prstGeom>
        </p:spPr>
        <p:txBody>
          <a:bodyPr anchorCtr="0" anchor="ctr" bIns="91425" lIns="91425" rIns="91425" tIns="91425">
            <a:noAutofit/>
          </a:bodyPr>
          <a:lstStyle/>
          <a:p>
            <a:pPr lvl="0" rtl="0">
              <a:spcBef>
                <a:spcPts val="0"/>
              </a:spcBef>
              <a:buNone/>
            </a:pPr>
            <a:r>
              <a:rPr lang="en-US">
                <a:solidFill>
                  <a:schemeClr val="lt1"/>
                </a:solidFill>
              </a:rPr>
              <a:t>Chat Feature: Method B: </a:t>
            </a:r>
          </a:p>
        </p:txBody>
      </p:sp>
      <p:sp>
        <p:nvSpPr>
          <p:cNvPr id="3150" name="Shape 3150"/>
          <p:cNvSpPr txBox="1"/>
          <p:nvPr>
            <p:ph idx="1" type="body"/>
          </p:nvPr>
        </p:nvSpPr>
        <p:spPr>
          <a:xfrm>
            <a:off x="685800" y="1981200"/>
            <a:ext cx="7772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0" l="0" r="0" t="0"/>
          <a:stretch/>
        </p:blipFill>
        <p:spPr>
          <a:xfrm>
            <a:off x="0" y="990600"/>
            <a:ext cx="9144000" cy="5867400"/>
          </a:xfrm>
          <a:prstGeom prst="rect">
            <a:avLst/>
          </a:prstGeom>
          <a:noFill/>
          <a:ln>
            <a:noFill/>
          </a:ln>
        </p:spPr>
      </p:pic>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5" name="Shape 3155"/>
        <p:cNvGrpSpPr/>
        <p:nvPr/>
      </p:nvGrpSpPr>
      <p:grpSpPr>
        <a:xfrm>
          <a:off x="0" y="0"/>
          <a:ext cx="0" cy="0"/>
          <a:chOff x="0" y="0"/>
          <a:chExt cx="0" cy="0"/>
        </a:xfrm>
      </p:grpSpPr>
      <p:sp>
        <p:nvSpPr>
          <p:cNvPr id="3156" name="Shape 3156"/>
          <p:cNvSpPr txBox="1"/>
          <p:nvPr>
            <p:ph type="title"/>
          </p:nvPr>
        </p:nvSpPr>
        <p:spPr>
          <a:xfrm>
            <a:off x="685800" y="609600"/>
            <a:ext cx="7772400" cy="1143000"/>
          </a:xfrm>
          <a:prstGeom prst="rect">
            <a:avLst/>
          </a:prstGeom>
        </p:spPr>
        <p:txBody>
          <a:bodyPr anchorCtr="0" anchor="ctr" bIns="91425" lIns="91425" rIns="91425" tIns="91425">
            <a:noAutofit/>
          </a:bodyPr>
          <a:lstStyle/>
          <a:p>
            <a:pPr lvl="0">
              <a:spcBef>
                <a:spcPts val="0"/>
              </a:spcBef>
              <a:buNone/>
            </a:pPr>
            <a:r>
              <a:t/>
            </a:r>
            <a:endParaRPr/>
          </a:p>
        </p:txBody>
      </p:sp>
      <p:sp>
        <p:nvSpPr>
          <p:cNvPr id="3157" name="Shape 3157"/>
          <p:cNvSpPr txBox="1"/>
          <p:nvPr>
            <p:ph idx="1" type="body"/>
          </p:nvPr>
        </p:nvSpPr>
        <p:spPr>
          <a:xfrm>
            <a:off x="685800" y="1981200"/>
            <a:ext cx="7772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p:nvPr/>
        </p:nvSpPr>
        <p:spPr>
          <a:xfrm>
            <a:off x="683100" y="1009709"/>
            <a:ext cx="3731101" cy="181588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400">
                <a:solidFill>
                  <a:schemeClr val="lt1"/>
                </a:solidFill>
                <a:latin typeface="Times New Roman"/>
                <a:ea typeface="Times New Roman"/>
                <a:cs typeface="Times New Roman"/>
                <a:sym typeface="Times New Roman"/>
              </a:rPr>
              <a:t>We’re looking for a few intelligent life forms, smart ladies and hairy chested men to help us evolve a utopian universe where art, nature and technology live in harmony.  Many planets are barren and waiting for eager builders to bring them to life.  </a:t>
            </a: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SzPct val="25000"/>
              <a:buNone/>
            </a:pPr>
            <a:r>
              <a:rPr lang="en-US" sz="1400">
                <a:solidFill>
                  <a:schemeClr val="lt1"/>
                </a:solidFill>
                <a:latin typeface="Times New Roman"/>
                <a:ea typeface="Times New Roman"/>
                <a:cs typeface="Times New Roman"/>
                <a:sym typeface="Times New Roman"/>
              </a:rPr>
              <a:t>If you have the right stuff, we want you!”</a:t>
            </a:r>
          </a:p>
        </p:txBody>
      </p:sp>
      <p:grpSp>
        <p:nvGrpSpPr>
          <p:cNvPr id="185" name="Shape 185"/>
          <p:cNvGrpSpPr/>
          <p:nvPr/>
        </p:nvGrpSpPr>
        <p:grpSpPr>
          <a:xfrm>
            <a:off x="1828799" y="3086866"/>
            <a:ext cx="1110534" cy="799334"/>
            <a:chOff x="5552521" y="5145878"/>
            <a:chExt cx="1158547" cy="823855"/>
          </a:xfrm>
        </p:grpSpPr>
        <p:sp>
          <p:nvSpPr>
            <p:cNvPr id="186" name="Shape 186"/>
            <p:cNvSpPr/>
            <p:nvPr/>
          </p:nvSpPr>
          <p:spPr>
            <a:xfrm>
              <a:off x="5552521" y="5175835"/>
              <a:ext cx="1123712" cy="793898"/>
            </a:xfrm>
            <a:prstGeom prst="ellipse">
              <a:avLst/>
            </a:prstGeom>
            <a:solidFill>
              <a:schemeClr val="accent1"/>
            </a:solidFill>
            <a:ln cap="flat" cmpd="sng" w="25400">
              <a:solidFill>
                <a:srgbClr val="00286A"/>
              </a:solidFill>
              <a:prstDash val="solid"/>
              <a:round/>
              <a:headEnd len="med" w="med" type="none"/>
              <a:tailEnd len="med" w="med" type="none"/>
            </a:ln>
            <a:effectLst>
              <a:outerShdw rotWithShape="0" algn="ctr" dir="5400000" dist="50800">
                <a:srgbClr val="009972">
                  <a:alpha val="66666"/>
                </a:srgbClr>
              </a:outerShdw>
            </a:effectLst>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87" name="Shape 187"/>
            <p:cNvSpPr/>
            <p:nvPr/>
          </p:nvSpPr>
          <p:spPr>
            <a:xfrm>
              <a:off x="5565587" y="5145878"/>
              <a:ext cx="1082719" cy="759707"/>
            </a:xfrm>
            <a:prstGeom prst="ellipse">
              <a:avLst/>
            </a:prstGeom>
            <a:solidFill>
              <a:srgbClr val="71AACD"/>
            </a:solidFill>
            <a:ln cap="flat" cmpd="sng" w="25400">
              <a:solidFill>
                <a:srgbClr val="00286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88" name="Shape 188"/>
            <p:cNvSpPr/>
            <p:nvPr/>
          </p:nvSpPr>
          <p:spPr>
            <a:xfrm>
              <a:off x="5834648" y="5387383"/>
              <a:ext cx="544275" cy="303595"/>
            </a:xfrm>
            <a:prstGeom prst="ellipse">
              <a:avLst/>
            </a:prstGeom>
            <a:solidFill>
              <a:srgbClr val="528674"/>
            </a:solidFill>
            <a:ln cap="flat" cmpd="sng" w="25400">
              <a:solidFill>
                <a:srgbClr val="3B624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89" name="Shape 189"/>
            <p:cNvSpPr/>
            <p:nvPr/>
          </p:nvSpPr>
          <p:spPr>
            <a:xfrm rot="-5400000">
              <a:off x="5945257" y="5224815"/>
              <a:ext cx="317392" cy="494197"/>
            </a:xfrm>
            <a:custGeom>
              <a:pathLst>
                <a:path extrusionOk="0" h="120000" w="120000">
                  <a:moveTo>
                    <a:pt x="28051" y="6083"/>
                  </a:moveTo>
                  <a:lnTo>
                    <a:pt x="63860" y="0"/>
                  </a:lnTo>
                  <a:cubicBezTo>
                    <a:pt x="89778" y="0"/>
                    <a:pt x="117167" y="15898"/>
                    <a:pt x="119746" y="57190"/>
                  </a:cubicBezTo>
                  <a:cubicBezTo>
                    <a:pt x="122324" y="98481"/>
                    <a:pt x="105247" y="118479"/>
                    <a:pt x="69017" y="120000"/>
                  </a:cubicBezTo>
                  <a:lnTo>
                    <a:pt x="28050" y="115437"/>
                  </a:lnTo>
                  <a:cubicBezTo>
                    <a:pt x="-12341" y="83044"/>
                    <a:pt x="-6235" y="36219"/>
                    <a:pt x="28051" y="6083"/>
                  </a:cubicBezTo>
                  <a:close/>
                </a:path>
              </a:pathLst>
            </a:custGeom>
            <a:solidFill>
              <a:srgbClr val="E7FD9D"/>
            </a:solidFill>
            <a:ln cap="flat" cmpd="sng" w="25400">
              <a:solidFill>
                <a:srgbClr val="3B624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90" name="Shape 190"/>
            <p:cNvSpPr/>
            <p:nvPr/>
          </p:nvSpPr>
          <p:spPr>
            <a:xfrm>
              <a:off x="5959923" y="5188632"/>
              <a:ext cx="751146" cy="707055"/>
            </a:xfrm>
            <a:custGeom>
              <a:pathLst>
                <a:path extrusionOk="0" h="120000" w="120000">
                  <a:moveTo>
                    <a:pt x="44591" y="5291"/>
                  </a:moveTo>
                  <a:cubicBezTo>
                    <a:pt x="38603" y="14304"/>
                    <a:pt x="49082" y="48170"/>
                    <a:pt x="43094" y="61007"/>
                  </a:cubicBezTo>
                  <a:cubicBezTo>
                    <a:pt x="37105" y="73843"/>
                    <a:pt x="7414" y="78213"/>
                    <a:pt x="8661" y="82309"/>
                  </a:cubicBezTo>
                  <a:cubicBezTo>
                    <a:pt x="9909" y="86406"/>
                    <a:pt x="42345" y="80671"/>
                    <a:pt x="50579" y="85587"/>
                  </a:cubicBezTo>
                  <a:cubicBezTo>
                    <a:pt x="58813" y="90503"/>
                    <a:pt x="65051" y="107163"/>
                    <a:pt x="58065" y="111806"/>
                  </a:cubicBezTo>
                  <a:cubicBezTo>
                    <a:pt x="51078" y="116449"/>
                    <a:pt x="17394" y="112079"/>
                    <a:pt x="8661" y="113445"/>
                  </a:cubicBezTo>
                  <a:cubicBezTo>
                    <a:pt x="-71" y="114810"/>
                    <a:pt x="-4063" y="119453"/>
                    <a:pt x="5667" y="120000"/>
                  </a:cubicBezTo>
                  <a:lnTo>
                    <a:pt x="67047" y="116722"/>
                  </a:lnTo>
                  <a:cubicBezTo>
                    <a:pt x="85511" y="110714"/>
                    <a:pt x="108965" y="97058"/>
                    <a:pt x="116450" y="83948"/>
                  </a:cubicBezTo>
                  <a:cubicBezTo>
                    <a:pt x="123936" y="70839"/>
                    <a:pt x="118197" y="50901"/>
                    <a:pt x="111959" y="38065"/>
                  </a:cubicBezTo>
                  <a:cubicBezTo>
                    <a:pt x="105721" y="25228"/>
                    <a:pt x="90252" y="13758"/>
                    <a:pt x="79024" y="6930"/>
                  </a:cubicBezTo>
                  <a:cubicBezTo>
                    <a:pt x="67795" y="102"/>
                    <a:pt x="50579" y="-3721"/>
                    <a:pt x="44591" y="5291"/>
                  </a:cubicBezTo>
                  <a:close/>
                </a:path>
              </a:pathLst>
            </a:custGeom>
            <a:solidFill>
              <a:schemeClr val="dk1">
                <a:alpha val="18823"/>
              </a:scheme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91" name="Shape 191"/>
            <p:cNvSpPr txBox="1"/>
            <p:nvPr/>
          </p:nvSpPr>
          <p:spPr>
            <a:xfrm rot="-151493">
              <a:off x="5759738" y="5329293"/>
              <a:ext cx="681741" cy="23791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i="1" lang="en-US" sz="900">
                  <a:solidFill>
                    <a:srgbClr val="006700"/>
                  </a:solidFill>
                  <a:latin typeface="Arial"/>
                  <a:ea typeface="Arial"/>
                  <a:cs typeface="Arial"/>
                  <a:sym typeface="Arial"/>
                </a:rPr>
                <a:t>Launch</a:t>
              </a:r>
            </a:p>
          </p:txBody>
        </p:sp>
      </p:grpSp>
      <p:sp>
        <p:nvSpPr>
          <p:cNvPr id="192" name="Shape 192"/>
          <p:cNvSpPr/>
          <p:nvPr/>
        </p:nvSpPr>
        <p:spPr>
          <a:xfrm>
            <a:off x="381000" y="457200"/>
            <a:ext cx="3731101" cy="461664"/>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2400">
                <a:solidFill>
                  <a:schemeClr val="lt1"/>
                </a:solidFill>
                <a:latin typeface="Times New Roman"/>
                <a:ea typeface="Times New Roman"/>
                <a:cs typeface="Times New Roman"/>
                <a:sym typeface="Times New Roman"/>
              </a:rPr>
              <a:t>Invention Universe</a:t>
            </a:r>
          </a:p>
        </p:txBody>
      </p:sp>
      <p:grpSp>
        <p:nvGrpSpPr>
          <p:cNvPr id="193" name="Shape 193"/>
          <p:cNvGrpSpPr/>
          <p:nvPr/>
        </p:nvGrpSpPr>
        <p:grpSpPr>
          <a:xfrm>
            <a:off x="0" y="5833686"/>
            <a:ext cx="9144000" cy="1024313"/>
            <a:chOff x="0" y="5589710"/>
            <a:chExt cx="9144000" cy="1268289"/>
          </a:xfrm>
        </p:grpSpPr>
        <p:sp>
          <p:nvSpPr>
            <p:cNvPr id="194" name="Shape 194"/>
            <p:cNvSpPr/>
            <p:nvPr/>
          </p:nvSpPr>
          <p:spPr>
            <a:xfrm>
              <a:off x="0" y="5867400"/>
              <a:ext cx="9144000" cy="990599"/>
            </a:xfrm>
            <a:custGeom>
              <a:pathLst>
                <a:path extrusionOk="0" h="120000" w="120000">
                  <a:moveTo>
                    <a:pt x="48" y="40192"/>
                  </a:moveTo>
                  <a:lnTo>
                    <a:pt x="0" y="120000"/>
                  </a:lnTo>
                  <a:lnTo>
                    <a:pt x="119902" y="120000"/>
                  </a:lnTo>
                  <a:lnTo>
                    <a:pt x="120000" y="38846"/>
                  </a:lnTo>
                  <a:lnTo>
                    <a:pt x="111183" y="22884"/>
                  </a:lnTo>
                  <a:lnTo>
                    <a:pt x="99967" y="10769"/>
                  </a:lnTo>
                  <a:lnTo>
                    <a:pt x="85028" y="2692"/>
                  </a:lnTo>
                  <a:lnTo>
                    <a:pt x="65828" y="0"/>
                  </a:lnTo>
                  <a:lnTo>
                    <a:pt x="40114" y="6730"/>
                  </a:lnTo>
                  <a:lnTo>
                    <a:pt x="24489" y="14807"/>
                  </a:lnTo>
                  <a:lnTo>
                    <a:pt x="11265" y="25384"/>
                  </a:lnTo>
                  <a:lnTo>
                    <a:pt x="48" y="40192"/>
                  </a:lnTo>
                  <a:close/>
                </a:path>
              </a:pathLst>
            </a:custGeom>
            <a:gradFill>
              <a:gsLst>
                <a:gs pos="0">
                  <a:schemeClr val="hlink"/>
                </a:gs>
                <a:gs pos="100000">
                  <a:schemeClr val="lt2"/>
                </a:gs>
              </a:gsLst>
              <a:lin ang="54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95" name="Shape 195"/>
            <p:cNvGrpSpPr/>
            <p:nvPr/>
          </p:nvGrpSpPr>
          <p:grpSpPr>
            <a:xfrm rot="-283737">
              <a:off x="685800" y="5638800"/>
              <a:ext cx="1219200" cy="685800"/>
              <a:chOff x="432" y="3552"/>
              <a:chExt cx="767" cy="432"/>
            </a:xfrm>
          </p:grpSpPr>
          <p:sp>
            <p:nvSpPr>
              <p:cNvPr id="196" name="Shape 196"/>
              <p:cNvSpPr/>
              <p:nvPr/>
            </p:nvSpPr>
            <p:spPr>
              <a:xfrm>
                <a:off x="623" y="3600"/>
                <a:ext cx="432" cy="191"/>
              </a:xfrm>
              <a:custGeom>
                <a:pathLst>
                  <a:path extrusionOk="0" h="120000" w="120000">
                    <a:moveTo>
                      <a:pt x="0" y="0"/>
                    </a:moveTo>
                    <a:lnTo>
                      <a:pt x="26666" y="30000"/>
                    </a:lnTo>
                    <a:lnTo>
                      <a:pt x="66666" y="0"/>
                    </a:lnTo>
                    <a:lnTo>
                      <a:pt x="106666" y="30000"/>
                    </a:lnTo>
                    <a:lnTo>
                      <a:pt x="120000" y="30000"/>
                    </a:lnTo>
                    <a:lnTo>
                      <a:pt x="106666" y="120000"/>
                    </a:lnTo>
                    <a:lnTo>
                      <a:pt x="0" y="120000"/>
                    </a:lnTo>
                    <a:lnTo>
                      <a:pt x="0" y="0"/>
                    </a:lnTo>
                    <a:close/>
                  </a:path>
                </a:pathLst>
              </a:custGeom>
              <a:solidFill>
                <a:srgbClr val="333333"/>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97" name="Shape 197"/>
              <p:cNvSpPr/>
              <p:nvPr/>
            </p:nvSpPr>
            <p:spPr>
              <a:xfrm>
                <a:off x="432" y="3552"/>
                <a:ext cx="767" cy="432"/>
              </a:xfrm>
              <a:custGeom>
                <a:pathLst>
                  <a:path extrusionOk="0" h="120000" w="120000">
                    <a:moveTo>
                      <a:pt x="0" y="93333"/>
                    </a:moveTo>
                    <a:lnTo>
                      <a:pt x="15000" y="80000"/>
                    </a:lnTo>
                    <a:lnTo>
                      <a:pt x="30000" y="40000"/>
                    </a:lnTo>
                    <a:lnTo>
                      <a:pt x="30000" y="13333"/>
                    </a:lnTo>
                    <a:lnTo>
                      <a:pt x="37500" y="40000"/>
                    </a:lnTo>
                    <a:lnTo>
                      <a:pt x="52500" y="40000"/>
                    </a:lnTo>
                    <a:lnTo>
                      <a:pt x="60000" y="13333"/>
                    </a:lnTo>
                    <a:lnTo>
                      <a:pt x="60000" y="0"/>
                    </a:lnTo>
                    <a:lnTo>
                      <a:pt x="67500" y="0"/>
                    </a:lnTo>
                    <a:lnTo>
                      <a:pt x="75000" y="26666"/>
                    </a:lnTo>
                    <a:lnTo>
                      <a:pt x="90000" y="53333"/>
                    </a:lnTo>
                    <a:lnTo>
                      <a:pt x="97500" y="26666"/>
                    </a:lnTo>
                    <a:lnTo>
                      <a:pt x="97500" y="66666"/>
                    </a:lnTo>
                    <a:lnTo>
                      <a:pt x="120000" y="93333"/>
                    </a:lnTo>
                    <a:lnTo>
                      <a:pt x="97500" y="106666"/>
                    </a:lnTo>
                    <a:lnTo>
                      <a:pt x="82500" y="120000"/>
                    </a:lnTo>
                    <a:lnTo>
                      <a:pt x="52500" y="106666"/>
                    </a:lnTo>
                    <a:lnTo>
                      <a:pt x="30000" y="106666"/>
                    </a:lnTo>
                    <a:lnTo>
                      <a:pt x="0" y="106666"/>
                    </a:lnTo>
                    <a:lnTo>
                      <a:pt x="22500" y="93333"/>
                    </a:lnTo>
                    <a:lnTo>
                      <a:pt x="0" y="93333"/>
                    </a:lnTo>
                    <a:close/>
                  </a:path>
                </a:pathLst>
              </a:custGeom>
              <a:gradFill>
                <a:gsLst>
                  <a:gs pos="0">
                    <a:srgbClr val="4D4D4D"/>
                  </a:gs>
                  <a:gs pos="50000">
                    <a:schemeClr val="hlink"/>
                  </a:gs>
                  <a:gs pos="100000">
                    <a:srgbClr val="4D4D4D"/>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98" name="Shape 198"/>
            <p:cNvGrpSpPr/>
            <p:nvPr/>
          </p:nvGrpSpPr>
          <p:grpSpPr>
            <a:xfrm flipH="1" rot="187956">
              <a:off x="4800600" y="5634038"/>
              <a:ext cx="1295400" cy="457200"/>
              <a:chOff x="432" y="3552"/>
              <a:chExt cx="767" cy="432"/>
            </a:xfrm>
          </p:grpSpPr>
          <p:sp>
            <p:nvSpPr>
              <p:cNvPr id="199" name="Shape 199"/>
              <p:cNvSpPr/>
              <p:nvPr/>
            </p:nvSpPr>
            <p:spPr>
              <a:xfrm>
                <a:off x="623" y="3600"/>
                <a:ext cx="432" cy="191"/>
              </a:xfrm>
              <a:custGeom>
                <a:pathLst>
                  <a:path extrusionOk="0" h="120000" w="120000">
                    <a:moveTo>
                      <a:pt x="0" y="0"/>
                    </a:moveTo>
                    <a:lnTo>
                      <a:pt x="26666" y="30000"/>
                    </a:lnTo>
                    <a:lnTo>
                      <a:pt x="66666" y="0"/>
                    </a:lnTo>
                    <a:lnTo>
                      <a:pt x="106666" y="30000"/>
                    </a:lnTo>
                    <a:lnTo>
                      <a:pt x="120000" y="30000"/>
                    </a:lnTo>
                    <a:lnTo>
                      <a:pt x="106666" y="120000"/>
                    </a:lnTo>
                    <a:lnTo>
                      <a:pt x="0" y="120000"/>
                    </a:lnTo>
                    <a:lnTo>
                      <a:pt x="0" y="0"/>
                    </a:lnTo>
                    <a:close/>
                  </a:path>
                </a:pathLst>
              </a:custGeom>
              <a:solidFill>
                <a:srgbClr val="333333"/>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0" name="Shape 200"/>
              <p:cNvSpPr/>
              <p:nvPr/>
            </p:nvSpPr>
            <p:spPr>
              <a:xfrm>
                <a:off x="432" y="3552"/>
                <a:ext cx="767" cy="432"/>
              </a:xfrm>
              <a:custGeom>
                <a:pathLst>
                  <a:path extrusionOk="0" h="120000" w="120000">
                    <a:moveTo>
                      <a:pt x="0" y="93333"/>
                    </a:moveTo>
                    <a:lnTo>
                      <a:pt x="15000" y="80000"/>
                    </a:lnTo>
                    <a:lnTo>
                      <a:pt x="30000" y="40000"/>
                    </a:lnTo>
                    <a:lnTo>
                      <a:pt x="30000" y="13333"/>
                    </a:lnTo>
                    <a:lnTo>
                      <a:pt x="37500" y="40000"/>
                    </a:lnTo>
                    <a:lnTo>
                      <a:pt x="52500" y="40000"/>
                    </a:lnTo>
                    <a:lnTo>
                      <a:pt x="60000" y="13333"/>
                    </a:lnTo>
                    <a:lnTo>
                      <a:pt x="60000" y="0"/>
                    </a:lnTo>
                    <a:lnTo>
                      <a:pt x="67500" y="0"/>
                    </a:lnTo>
                    <a:lnTo>
                      <a:pt x="75000" y="26666"/>
                    </a:lnTo>
                    <a:lnTo>
                      <a:pt x="90000" y="53333"/>
                    </a:lnTo>
                    <a:lnTo>
                      <a:pt x="97500" y="26666"/>
                    </a:lnTo>
                    <a:lnTo>
                      <a:pt x="97500" y="66666"/>
                    </a:lnTo>
                    <a:lnTo>
                      <a:pt x="120000" y="93333"/>
                    </a:lnTo>
                    <a:lnTo>
                      <a:pt x="97500" y="106666"/>
                    </a:lnTo>
                    <a:lnTo>
                      <a:pt x="82500" y="120000"/>
                    </a:lnTo>
                    <a:lnTo>
                      <a:pt x="52500" y="106666"/>
                    </a:lnTo>
                    <a:lnTo>
                      <a:pt x="30000" y="106666"/>
                    </a:lnTo>
                    <a:lnTo>
                      <a:pt x="0" y="106666"/>
                    </a:lnTo>
                    <a:lnTo>
                      <a:pt x="22500" y="93333"/>
                    </a:lnTo>
                    <a:lnTo>
                      <a:pt x="0" y="93333"/>
                    </a:lnTo>
                    <a:close/>
                  </a:path>
                </a:pathLst>
              </a:custGeom>
              <a:gradFill>
                <a:gsLst>
                  <a:gs pos="0">
                    <a:srgbClr val="4D4D4D"/>
                  </a:gs>
                  <a:gs pos="50000">
                    <a:schemeClr val="hlink"/>
                  </a:gs>
                  <a:gs pos="100000">
                    <a:srgbClr val="4D4D4D"/>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01" name="Shape 201"/>
            <p:cNvGrpSpPr/>
            <p:nvPr/>
          </p:nvGrpSpPr>
          <p:grpSpPr>
            <a:xfrm flipH="1" rot="187956">
              <a:off x="1976438" y="6240463"/>
              <a:ext cx="533400" cy="457200"/>
              <a:chOff x="432" y="3552"/>
              <a:chExt cx="767" cy="432"/>
            </a:xfrm>
          </p:grpSpPr>
          <p:sp>
            <p:nvSpPr>
              <p:cNvPr id="202" name="Shape 202"/>
              <p:cNvSpPr/>
              <p:nvPr/>
            </p:nvSpPr>
            <p:spPr>
              <a:xfrm>
                <a:off x="623" y="3600"/>
                <a:ext cx="432" cy="191"/>
              </a:xfrm>
              <a:custGeom>
                <a:pathLst>
                  <a:path extrusionOk="0" h="120000" w="120000">
                    <a:moveTo>
                      <a:pt x="0" y="0"/>
                    </a:moveTo>
                    <a:lnTo>
                      <a:pt x="26666" y="30000"/>
                    </a:lnTo>
                    <a:lnTo>
                      <a:pt x="66666" y="0"/>
                    </a:lnTo>
                    <a:lnTo>
                      <a:pt x="106666" y="30000"/>
                    </a:lnTo>
                    <a:lnTo>
                      <a:pt x="120000" y="30000"/>
                    </a:lnTo>
                    <a:lnTo>
                      <a:pt x="106666" y="120000"/>
                    </a:lnTo>
                    <a:lnTo>
                      <a:pt x="0" y="120000"/>
                    </a:lnTo>
                    <a:lnTo>
                      <a:pt x="0" y="0"/>
                    </a:lnTo>
                    <a:close/>
                  </a:path>
                </a:pathLst>
              </a:custGeom>
              <a:solidFill>
                <a:srgbClr val="333333"/>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3" name="Shape 203"/>
              <p:cNvSpPr/>
              <p:nvPr/>
            </p:nvSpPr>
            <p:spPr>
              <a:xfrm>
                <a:off x="432" y="3552"/>
                <a:ext cx="767" cy="432"/>
              </a:xfrm>
              <a:custGeom>
                <a:pathLst>
                  <a:path extrusionOk="0" h="120000" w="120000">
                    <a:moveTo>
                      <a:pt x="0" y="93333"/>
                    </a:moveTo>
                    <a:lnTo>
                      <a:pt x="15000" y="80000"/>
                    </a:lnTo>
                    <a:lnTo>
                      <a:pt x="30000" y="40000"/>
                    </a:lnTo>
                    <a:lnTo>
                      <a:pt x="30000" y="13333"/>
                    </a:lnTo>
                    <a:lnTo>
                      <a:pt x="37500" y="40000"/>
                    </a:lnTo>
                    <a:lnTo>
                      <a:pt x="52500" y="40000"/>
                    </a:lnTo>
                    <a:lnTo>
                      <a:pt x="60000" y="13333"/>
                    </a:lnTo>
                    <a:lnTo>
                      <a:pt x="60000" y="0"/>
                    </a:lnTo>
                    <a:lnTo>
                      <a:pt x="67500" y="0"/>
                    </a:lnTo>
                    <a:lnTo>
                      <a:pt x="75000" y="26666"/>
                    </a:lnTo>
                    <a:lnTo>
                      <a:pt x="90000" y="53333"/>
                    </a:lnTo>
                    <a:lnTo>
                      <a:pt x="97500" y="26666"/>
                    </a:lnTo>
                    <a:lnTo>
                      <a:pt x="97500" y="66666"/>
                    </a:lnTo>
                    <a:lnTo>
                      <a:pt x="120000" y="93333"/>
                    </a:lnTo>
                    <a:lnTo>
                      <a:pt x="97500" y="106666"/>
                    </a:lnTo>
                    <a:lnTo>
                      <a:pt x="82500" y="120000"/>
                    </a:lnTo>
                    <a:lnTo>
                      <a:pt x="52500" y="106666"/>
                    </a:lnTo>
                    <a:lnTo>
                      <a:pt x="30000" y="106666"/>
                    </a:lnTo>
                    <a:lnTo>
                      <a:pt x="0" y="106666"/>
                    </a:lnTo>
                    <a:lnTo>
                      <a:pt x="22500" y="93333"/>
                    </a:lnTo>
                    <a:lnTo>
                      <a:pt x="0" y="93333"/>
                    </a:lnTo>
                    <a:close/>
                  </a:path>
                </a:pathLst>
              </a:custGeom>
              <a:gradFill>
                <a:gsLst>
                  <a:gs pos="0">
                    <a:srgbClr val="4D4D4D"/>
                  </a:gs>
                  <a:gs pos="50000">
                    <a:schemeClr val="hlink"/>
                  </a:gs>
                  <a:gs pos="100000">
                    <a:srgbClr val="4D4D4D"/>
                  </a:gs>
                </a:gsLst>
                <a:lin ang="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204" name="Shape 204"/>
          <p:cNvGrpSpPr/>
          <p:nvPr/>
        </p:nvGrpSpPr>
        <p:grpSpPr>
          <a:xfrm>
            <a:off x="7038440" y="3741878"/>
            <a:ext cx="1163662" cy="1645855"/>
            <a:chOff x="4346" y="1807"/>
            <a:chExt cx="1131" cy="1599"/>
          </a:xfrm>
        </p:grpSpPr>
        <p:sp>
          <p:nvSpPr>
            <p:cNvPr id="205" name="Shape 205"/>
            <p:cNvSpPr/>
            <p:nvPr/>
          </p:nvSpPr>
          <p:spPr>
            <a:xfrm>
              <a:off x="4777" y="3204"/>
              <a:ext cx="338" cy="111"/>
            </a:xfrm>
            <a:custGeom>
              <a:pathLst>
                <a:path extrusionOk="0" h="120000" w="120000">
                  <a:moveTo>
                    <a:pt x="3235" y="7164"/>
                  </a:moveTo>
                  <a:cubicBezTo>
                    <a:pt x="0" y="17462"/>
                    <a:pt x="9852" y="81492"/>
                    <a:pt x="12794" y="98955"/>
                  </a:cubicBezTo>
                  <a:cubicBezTo>
                    <a:pt x="15882" y="116417"/>
                    <a:pt x="15147" y="108358"/>
                    <a:pt x="21323" y="111940"/>
                  </a:cubicBezTo>
                  <a:cubicBezTo>
                    <a:pt x="27352" y="115522"/>
                    <a:pt x="36911" y="118208"/>
                    <a:pt x="49411" y="119104"/>
                  </a:cubicBezTo>
                  <a:cubicBezTo>
                    <a:pt x="61911" y="120000"/>
                    <a:pt x="87058" y="119552"/>
                    <a:pt x="96764" y="117313"/>
                  </a:cubicBezTo>
                  <a:cubicBezTo>
                    <a:pt x="106470" y="115074"/>
                    <a:pt x="105147" y="113731"/>
                    <a:pt x="107794" y="106119"/>
                  </a:cubicBezTo>
                  <a:cubicBezTo>
                    <a:pt x="110441" y="98507"/>
                    <a:pt x="111617" y="87761"/>
                    <a:pt x="112941" y="70746"/>
                  </a:cubicBezTo>
                  <a:cubicBezTo>
                    <a:pt x="114264" y="54179"/>
                    <a:pt x="120000" y="11194"/>
                    <a:pt x="116176" y="5373"/>
                  </a:cubicBezTo>
                  <a:cubicBezTo>
                    <a:pt x="112352" y="0"/>
                    <a:pt x="104117" y="33134"/>
                    <a:pt x="89852" y="37164"/>
                  </a:cubicBezTo>
                  <a:cubicBezTo>
                    <a:pt x="75588" y="41194"/>
                    <a:pt x="45294" y="33582"/>
                    <a:pt x="30882" y="28656"/>
                  </a:cubicBezTo>
                  <a:cubicBezTo>
                    <a:pt x="16470" y="23731"/>
                    <a:pt x="8970" y="11641"/>
                    <a:pt x="3235" y="7164"/>
                  </a:cubicBezTo>
                  <a:close/>
                </a:path>
              </a:pathLst>
            </a:custGeom>
            <a:gradFill>
              <a:gsLst>
                <a:gs pos="0">
                  <a:srgbClr val="5D5134"/>
                </a:gs>
                <a:gs pos="100000">
                  <a:srgbClr val="C9B070"/>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6" name="Shape 206"/>
            <p:cNvSpPr/>
            <p:nvPr/>
          </p:nvSpPr>
          <p:spPr>
            <a:xfrm>
              <a:off x="4581" y="1823"/>
              <a:ext cx="654" cy="1405"/>
            </a:xfrm>
            <a:custGeom>
              <a:pathLst>
                <a:path extrusionOk="0" h="120000" w="120000">
                  <a:moveTo>
                    <a:pt x="57530" y="176"/>
                  </a:moveTo>
                  <a:cubicBezTo>
                    <a:pt x="56466" y="353"/>
                    <a:pt x="57910" y="11879"/>
                    <a:pt x="54490" y="16440"/>
                  </a:cubicBezTo>
                  <a:cubicBezTo>
                    <a:pt x="51070" y="21001"/>
                    <a:pt x="43774" y="23017"/>
                    <a:pt x="37162" y="27613"/>
                  </a:cubicBezTo>
                  <a:cubicBezTo>
                    <a:pt x="30550" y="32209"/>
                    <a:pt x="20519" y="36629"/>
                    <a:pt x="14667" y="44018"/>
                  </a:cubicBezTo>
                  <a:cubicBezTo>
                    <a:pt x="8815" y="51408"/>
                    <a:pt x="0" y="61555"/>
                    <a:pt x="1899" y="72021"/>
                  </a:cubicBezTo>
                  <a:cubicBezTo>
                    <a:pt x="3799" y="82486"/>
                    <a:pt x="19911" y="99281"/>
                    <a:pt x="26219" y="106812"/>
                  </a:cubicBezTo>
                  <a:cubicBezTo>
                    <a:pt x="32526" y="114342"/>
                    <a:pt x="31462" y="115120"/>
                    <a:pt x="39594" y="117277"/>
                  </a:cubicBezTo>
                  <a:cubicBezTo>
                    <a:pt x="47726" y="119434"/>
                    <a:pt x="65965" y="119646"/>
                    <a:pt x="74857" y="119823"/>
                  </a:cubicBezTo>
                  <a:cubicBezTo>
                    <a:pt x="83749" y="119999"/>
                    <a:pt x="89145" y="118974"/>
                    <a:pt x="93096" y="118267"/>
                  </a:cubicBezTo>
                  <a:cubicBezTo>
                    <a:pt x="97048" y="117560"/>
                    <a:pt x="96744" y="117242"/>
                    <a:pt x="98568" y="115580"/>
                  </a:cubicBezTo>
                  <a:cubicBezTo>
                    <a:pt x="100392" y="113918"/>
                    <a:pt x="102140" y="111585"/>
                    <a:pt x="104040" y="108226"/>
                  </a:cubicBezTo>
                  <a:cubicBezTo>
                    <a:pt x="105940" y="104867"/>
                    <a:pt x="107384" y="101190"/>
                    <a:pt x="109816" y="95497"/>
                  </a:cubicBezTo>
                  <a:cubicBezTo>
                    <a:pt x="112248" y="89805"/>
                    <a:pt x="117264" y="80082"/>
                    <a:pt x="118632" y="74142"/>
                  </a:cubicBezTo>
                  <a:cubicBezTo>
                    <a:pt x="119999" y="68202"/>
                    <a:pt x="119316" y="64348"/>
                    <a:pt x="118024" y="59858"/>
                  </a:cubicBezTo>
                  <a:cubicBezTo>
                    <a:pt x="116732" y="55368"/>
                    <a:pt x="115364" y="51620"/>
                    <a:pt x="110728" y="47130"/>
                  </a:cubicBezTo>
                  <a:cubicBezTo>
                    <a:pt x="106092" y="42639"/>
                    <a:pt x="96820" y="37088"/>
                    <a:pt x="90056" y="32987"/>
                  </a:cubicBezTo>
                  <a:cubicBezTo>
                    <a:pt x="83293" y="28886"/>
                    <a:pt x="74857" y="25456"/>
                    <a:pt x="69993" y="22522"/>
                  </a:cubicBezTo>
                  <a:cubicBezTo>
                    <a:pt x="65129" y="19587"/>
                    <a:pt x="62925" y="19021"/>
                    <a:pt x="60873" y="15309"/>
                  </a:cubicBezTo>
                  <a:cubicBezTo>
                    <a:pt x="58822" y="11596"/>
                    <a:pt x="58594" y="0"/>
                    <a:pt x="57530" y="176"/>
                  </a:cubicBezTo>
                  <a:close/>
                </a:path>
              </a:pathLst>
            </a:custGeom>
            <a:gradFill>
              <a:gsLst>
                <a:gs pos="0">
                  <a:srgbClr val="696E6D"/>
                </a:gs>
                <a:gs pos="50000">
                  <a:srgbClr val="E2EEEB"/>
                </a:gs>
                <a:gs pos="100000">
                  <a:srgbClr val="696E6D"/>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07" name="Shape 207"/>
            <p:cNvSpPr/>
            <p:nvPr/>
          </p:nvSpPr>
          <p:spPr>
            <a:xfrm>
              <a:off x="4747" y="2332"/>
              <a:ext cx="291" cy="398"/>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08" name="Shape 208"/>
            <p:cNvSpPr/>
            <p:nvPr/>
          </p:nvSpPr>
          <p:spPr>
            <a:xfrm>
              <a:off x="4777" y="2355"/>
              <a:ext cx="228" cy="345"/>
            </a:xfrm>
            <a:prstGeom prst="ellipse">
              <a:avLst/>
            </a:prstGeom>
            <a:gradFill>
              <a:gsLst>
                <a:gs pos="0">
                  <a:schemeClr val="lt1"/>
                </a:gs>
                <a:gs pos="100000">
                  <a:srgbClr val="FFFF66"/>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09" name="Shape 209"/>
            <p:cNvSpPr/>
            <p:nvPr/>
          </p:nvSpPr>
          <p:spPr>
            <a:xfrm>
              <a:off x="5020" y="253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0" name="Shape 210"/>
            <p:cNvSpPr/>
            <p:nvPr/>
          </p:nvSpPr>
          <p:spPr>
            <a:xfrm>
              <a:off x="5000" y="261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1" name="Shape 211"/>
            <p:cNvSpPr/>
            <p:nvPr/>
          </p:nvSpPr>
          <p:spPr>
            <a:xfrm>
              <a:off x="4963" y="267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2" name="Shape 212"/>
            <p:cNvSpPr/>
            <p:nvPr/>
          </p:nvSpPr>
          <p:spPr>
            <a:xfrm>
              <a:off x="4895" y="2706"/>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3" name="Shape 213"/>
            <p:cNvSpPr/>
            <p:nvPr/>
          </p:nvSpPr>
          <p:spPr>
            <a:xfrm>
              <a:off x="4824" y="2688"/>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4" name="Shape 214"/>
            <p:cNvSpPr/>
            <p:nvPr/>
          </p:nvSpPr>
          <p:spPr>
            <a:xfrm>
              <a:off x="4777" y="2630"/>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5" name="Shape 215"/>
            <p:cNvSpPr/>
            <p:nvPr/>
          </p:nvSpPr>
          <p:spPr>
            <a:xfrm>
              <a:off x="4756" y="2570"/>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6" name="Shape 216"/>
            <p:cNvSpPr/>
            <p:nvPr/>
          </p:nvSpPr>
          <p:spPr>
            <a:xfrm>
              <a:off x="4759" y="2492"/>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7" name="Shape 217"/>
            <p:cNvSpPr/>
            <p:nvPr/>
          </p:nvSpPr>
          <p:spPr>
            <a:xfrm>
              <a:off x="5004" y="2445"/>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8" name="Shape 218"/>
            <p:cNvSpPr/>
            <p:nvPr/>
          </p:nvSpPr>
          <p:spPr>
            <a:xfrm>
              <a:off x="4777" y="2420"/>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19" name="Shape 219"/>
            <p:cNvSpPr/>
            <p:nvPr/>
          </p:nvSpPr>
          <p:spPr>
            <a:xfrm>
              <a:off x="4822" y="2361"/>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20" name="Shape 220"/>
            <p:cNvSpPr/>
            <p:nvPr/>
          </p:nvSpPr>
          <p:spPr>
            <a:xfrm>
              <a:off x="4884" y="2336"/>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21" name="Shape 221"/>
            <p:cNvSpPr/>
            <p:nvPr/>
          </p:nvSpPr>
          <p:spPr>
            <a:xfrm>
              <a:off x="4959" y="2369"/>
              <a:ext cx="11" cy="14"/>
            </a:xfrm>
            <a:prstGeom prst="ellipse">
              <a:avLst/>
            </a:prstGeom>
            <a:gradFill>
              <a:gsLst>
                <a:gs pos="0">
                  <a:srgbClr val="FFFF00"/>
                </a:gs>
                <a:gs pos="100000">
                  <a:srgbClr val="FF99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grpSp>
          <p:nvGrpSpPr>
            <p:cNvPr id="222" name="Shape 222"/>
            <p:cNvGrpSpPr/>
            <p:nvPr/>
          </p:nvGrpSpPr>
          <p:grpSpPr>
            <a:xfrm>
              <a:off x="4774" y="1825"/>
              <a:ext cx="240" cy="396"/>
              <a:chOff x="3920" y="-2"/>
              <a:chExt cx="578" cy="956"/>
            </a:xfrm>
          </p:grpSpPr>
          <p:sp>
            <p:nvSpPr>
              <p:cNvPr id="223" name="Shape 223"/>
              <p:cNvSpPr/>
              <p:nvPr/>
            </p:nvSpPr>
            <p:spPr>
              <a:xfrm>
                <a:off x="3920" y="-2"/>
                <a:ext cx="578" cy="947"/>
              </a:xfrm>
              <a:custGeom>
                <a:pathLst>
                  <a:path extrusionOk="0" h="120000" w="120000">
                    <a:moveTo>
                      <a:pt x="58652" y="886"/>
                    </a:moveTo>
                    <a:cubicBezTo>
                      <a:pt x="55544" y="2025"/>
                      <a:pt x="58860" y="44303"/>
                      <a:pt x="49533" y="61645"/>
                    </a:cubicBezTo>
                    <a:cubicBezTo>
                      <a:pt x="40207" y="78987"/>
                      <a:pt x="0" y="95696"/>
                      <a:pt x="2279" y="105189"/>
                    </a:cubicBezTo>
                    <a:cubicBezTo>
                      <a:pt x="4559" y="114683"/>
                      <a:pt x="46010" y="116708"/>
                      <a:pt x="62797" y="118354"/>
                    </a:cubicBezTo>
                    <a:cubicBezTo>
                      <a:pt x="79585" y="120000"/>
                      <a:pt x="94093" y="117594"/>
                      <a:pt x="102590" y="114810"/>
                    </a:cubicBezTo>
                    <a:cubicBezTo>
                      <a:pt x="111088" y="112025"/>
                      <a:pt x="120000" y="111645"/>
                      <a:pt x="114196" y="101645"/>
                    </a:cubicBezTo>
                    <a:cubicBezTo>
                      <a:pt x="108393" y="91645"/>
                      <a:pt x="77098" y="71772"/>
                      <a:pt x="67772" y="55063"/>
                    </a:cubicBezTo>
                    <a:cubicBezTo>
                      <a:pt x="58445" y="38354"/>
                      <a:pt x="61968" y="0"/>
                      <a:pt x="58652" y="886"/>
                    </a:cubicBezTo>
                    <a:close/>
                  </a:path>
                </a:pathLst>
              </a:custGeom>
              <a:gradFill>
                <a:gsLst>
                  <a:gs pos="0">
                    <a:srgbClr val="2E1947"/>
                  </a:gs>
                  <a:gs pos="50000">
                    <a:srgbClr val="633799"/>
                  </a:gs>
                  <a:gs pos="100000">
                    <a:srgbClr val="2E1947"/>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4" name="Shape 224"/>
              <p:cNvSpPr/>
              <p:nvPr/>
            </p:nvSpPr>
            <p:spPr>
              <a:xfrm>
                <a:off x="4008" y="11"/>
                <a:ext cx="418" cy="941"/>
              </a:xfrm>
              <a:custGeom>
                <a:pathLst>
                  <a:path extrusionOk="0" h="120000" w="120000">
                    <a:moveTo>
                      <a:pt x="56133" y="0"/>
                    </a:moveTo>
                    <a:cubicBezTo>
                      <a:pt x="53556" y="637"/>
                      <a:pt x="55847" y="47056"/>
                      <a:pt x="50405" y="65292"/>
                    </a:cubicBezTo>
                    <a:cubicBezTo>
                      <a:pt x="44964" y="83528"/>
                      <a:pt x="28926" y="101126"/>
                      <a:pt x="22911" y="109670"/>
                    </a:cubicBezTo>
                    <a:cubicBezTo>
                      <a:pt x="16897" y="118214"/>
                      <a:pt x="0" y="114771"/>
                      <a:pt x="13747" y="116301"/>
                    </a:cubicBezTo>
                    <a:cubicBezTo>
                      <a:pt x="27494" y="117832"/>
                      <a:pt x="90787" y="119744"/>
                      <a:pt x="105393" y="118852"/>
                    </a:cubicBezTo>
                    <a:cubicBezTo>
                      <a:pt x="120000" y="117959"/>
                      <a:pt x="108544" y="120000"/>
                      <a:pt x="101957" y="111200"/>
                    </a:cubicBezTo>
                    <a:cubicBezTo>
                      <a:pt x="95369" y="102401"/>
                      <a:pt x="74176" y="84803"/>
                      <a:pt x="66443" y="66312"/>
                    </a:cubicBezTo>
                    <a:cubicBezTo>
                      <a:pt x="58711" y="47821"/>
                      <a:pt x="58138" y="13772"/>
                      <a:pt x="56133" y="0"/>
                    </a:cubicBezTo>
                    <a:close/>
                  </a:path>
                </a:pathLst>
              </a:custGeom>
              <a:gradFill>
                <a:gsLst>
                  <a:gs pos="0">
                    <a:srgbClr val="9326C0"/>
                  </a:gs>
                  <a:gs pos="100000">
                    <a:srgbClr val="44125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25" name="Shape 225"/>
            <p:cNvGrpSpPr/>
            <p:nvPr/>
          </p:nvGrpSpPr>
          <p:grpSpPr>
            <a:xfrm>
              <a:off x="4713" y="2142"/>
              <a:ext cx="377" cy="160"/>
              <a:chOff x="1940" y="678"/>
              <a:chExt cx="909" cy="385"/>
            </a:xfrm>
          </p:grpSpPr>
          <p:sp>
            <p:nvSpPr>
              <p:cNvPr id="226" name="Shape 226"/>
              <p:cNvSpPr/>
              <p:nvPr/>
            </p:nvSpPr>
            <p:spPr>
              <a:xfrm>
                <a:off x="1940" y="678"/>
                <a:ext cx="894" cy="385"/>
              </a:xfrm>
              <a:custGeom>
                <a:pathLst>
                  <a:path extrusionOk="0" h="120000" w="120000">
                    <a:moveTo>
                      <a:pt x="5229" y="60467"/>
                    </a:moveTo>
                    <a:cubicBezTo>
                      <a:pt x="3486" y="67636"/>
                      <a:pt x="670" y="79480"/>
                      <a:pt x="402" y="85402"/>
                    </a:cubicBezTo>
                    <a:cubicBezTo>
                      <a:pt x="134" y="91324"/>
                      <a:pt x="0" y="91636"/>
                      <a:pt x="3620" y="95376"/>
                    </a:cubicBezTo>
                    <a:cubicBezTo>
                      <a:pt x="7240" y="99116"/>
                      <a:pt x="14212" y="103792"/>
                      <a:pt x="21854" y="107844"/>
                    </a:cubicBezTo>
                    <a:cubicBezTo>
                      <a:pt x="29497" y="111896"/>
                      <a:pt x="40357" y="118129"/>
                      <a:pt x="49206" y="119064"/>
                    </a:cubicBezTo>
                    <a:cubicBezTo>
                      <a:pt x="58055" y="120000"/>
                      <a:pt x="67709" y="116259"/>
                      <a:pt x="74949" y="114077"/>
                    </a:cubicBezTo>
                    <a:cubicBezTo>
                      <a:pt x="82189" y="111896"/>
                      <a:pt x="85675" y="111272"/>
                      <a:pt x="92648" y="105350"/>
                    </a:cubicBezTo>
                    <a:cubicBezTo>
                      <a:pt x="99620" y="99428"/>
                      <a:pt x="113564" y="86961"/>
                      <a:pt x="116782" y="77922"/>
                    </a:cubicBezTo>
                    <a:cubicBezTo>
                      <a:pt x="120000" y="68883"/>
                      <a:pt x="114502" y="60467"/>
                      <a:pt x="111955" y="50493"/>
                    </a:cubicBezTo>
                    <a:cubicBezTo>
                      <a:pt x="109407" y="40519"/>
                      <a:pt x="104178" y="26181"/>
                      <a:pt x="101229" y="18077"/>
                    </a:cubicBezTo>
                    <a:cubicBezTo>
                      <a:pt x="98279" y="9974"/>
                      <a:pt x="95731" y="3740"/>
                      <a:pt x="94256" y="1870"/>
                    </a:cubicBezTo>
                    <a:cubicBezTo>
                      <a:pt x="92782" y="0"/>
                      <a:pt x="93586" y="4675"/>
                      <a:pt x="92111" y="6857"/>
                    </a:cubicBezTo>
                    <a:cubicBezTo>
                      <a:pt x="90636" y="9038"/>
                      <a:pt x="88223" y="11532"/>
                      <a:pt x="85675" y="14337"/>
                    </a:cubicBezTo>
                    <a:cubicBezTo>
                      <a:pt x="83128" y="17142"/>
                      <a:pt x="81519" y="20883"/>
                      <a:pt x="76558" y="24311"/>
                    </a:cubicBezTo>
                    <a:cubicBezTo>
                      <a:pt x="71597" y="27740"/>
                      <a:pt x="62480" y="33974"/>
                      <a:pt x="56178" y="34285"/>
                    </a:cubicBezTo>
                    <a:cubicBezTo>
                      <a:pt x="49877" y="34597"/>
                      <a:pt x="44111" y="30545"/>
                      <a:pt x="38480" y="26805"/>
                    </a:cubicBezTo>
                    <a:cubicBezTo>
                      <a:pt x="32849" y="23064"/>
                      <a:pt x="25877" y="13402"/>
                      <a:pt x="22391" y="11844"/>
                    </a:cubicBezTo>
                    <a:cubicBezTo>
                      <a:pt x="18905" y="10285"/>
                      <a:pt x="19039" y="14025"/>
                      <a:pt x="17564" y="16831"/>
                    </a:cubicBezTo>
                    <a:cubicBezTo>
                      <a:pt x="16089" y="19636"/>
                      <a:pt x="15016" y="25246"/>
                      <a:pt x="13810" y="29298"/>
                    </a:cubicBezTo>
                    <a:cubicBezTo>
                      <a:pt x="12603" y="33350"/>
                      <a:pt x="12067" y="36467"/>
                      <a:pt x="10592" y="41766"/>
                    </a:cubicBezTo>
                    <a:cubicBezTo>
                      <a:pt x="9117" y="47064"/>
                      <a:pt x="7240" y="53610"/>
                      <a:pt x="5229" y="60467"/>
                    </a:cubicBezTo>
                    <a:close/>
                  </a:path>
                </a:pathLst>
              </a:custGeom>
              <a:gradFill>
                <a:gsLst>
                  <a:gs pos="0">
                    <a:srgbClr val="5A5A5A"/>
                  </a:gs>
                  <a:gs pos="5000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7" name="Shape 227"/>
              <p:cNvSpPr/>
              <p:nvPr/>
            </p:nvSpPr>
            <p:spPr>
              <a:xfrm>
                <a:off x="2047" y="767"/>
                <a:ext cx="146" cy="185"/>
              </a:xfrm>
              <a:custGeom>
                <a:pathLst>
                  <a:path extrusionOk="0" h="120000" w="120000">
                    <a:moveTo>
                      <a:pt x="117551" y="29032"/>
                    </a:moveTo>
                    <a:cubicBezTo>
                      <a:pt x="120000" y="10322"/>
                      <a:pt x="90612" y="0"/>
                      <a:pt x="71836" y="10967"/>
                    </a:cubicBezTo>
                    <a:cubicBezTo>
                      <a:pt x="53061" y="21935"/>
                      <a:pt x="13061" y="78064"/>
                      <a:pt x="6530" y="96129"/>
                    </a:cubicBezTo>
                    <a:cubicBezTo>
                      <a:pt x="0" y="114193"/>
                      <a:pt x="22040" y="118709"/>
                      <a:pt x="32653" y="119354"/>
                    </a:cubicBezTo>
                    <a:cubicBezTo>
                      <a:pt x="43265" y="120000"/>
                      <a:pt x="54693" y="116129"/>
                      <a:pt x="68571" y="101290"/>
                    </a:cubicBezTo>
                    <a:cubicBezTo>
                      <a:pt x="82448" y="86451"/>
                      <a:pt x="107755" y="43870"/>
                      <a:pt x="117551" y="29032"/>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8" name="Shape 228"/>
              <p:cNvSpPr/>
              <p:nvPr/>
            </p:nvSpPr>
            <p:spPr>
              <a:xfrm rot="-3524117">
                <a:off x="2572" y="762"/>
                <a:ext cx="147" cy="186"/>
              </a:xfrm>
              <a:custGeom>
                <a:pathLst>
                  <a:path extrusionOk="0" h="120000" w="120000">
                    <a:moveTo>
                      <a:pt x="117551" y="29032"/>
                    </a:moveTo>
                    <a:cubicBezTo>
                      <a:pt x="120000" y="10322"/>
                      <a:pt x="90612" y="0"/>
                      <a:pt x="71836" y="10967"/>
                    </a:cubicBezTo>
                    <a:cubicBezTo>
                      <a:pt x="53061" y="21935"/>
                      <a:pt x="13061" y="78064"/>
                      <a:pt x="6530" y="96129"/>
                    </a:cubicBezTo>
                    <a:cubicBezTo>
                      <a:pt x="0" y="114193"/>
                      <a:pt x="22040" y="118709"/>
                      <a:pt x="32653" y="119354"/>
                    </a:cubicBezTo>
                    <a:cubicBezTo>
                      <a:pt x="43265" y="120000"/>
                      <a:pt x="54693" y="116129"/>
                      <a:pt x="68571" y="101290"/>
                    </a:cubicBezTo>
                    <a:cubicBezTo>
                      <a:pt x="82448" y="86451"/>
                      <a:pt x="107755" y="43870"/>
                      <a:pt x="117551" y="29032"/>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29" name="Shape 229"/>
              <p:cNvSpPr/>
              <p:nvPr/>
            </p:nvSpPr>
            <p:spPr>
              <a:xfrm>
                <a:off x="2336" y="798"/>
                <a:ext cx="127" cy="210"/>
              </a:xfrm>
              <a:custGeom>
                <a:pathLst>
                  <a:path extrusionOk="0" h="120000" w="120000">
                    <a:moveTo>
                      <a:pt x="18750" y="18857"/>
                    </a:moveTo>
                    <a:cubicBezTo>
                      <a:pt x="29062" y="1142"/>
                      <a:pt x="67500" y="0"/>
                      <a:pt x="82500" y="14285"/>
                    </a:cubicBezTo>
                    <a:cubicBezTo>
                      <a:pt x="97500" y="28571"/>
                      <a:pt x="120000" y="88000"/>
                      <a:pt x="108750" y="103428"/>
                    </a:cubicBezTo>
                    <a:cubicBezTo>
                      <a:pt x="97500" y="118857"/>
                      <a:pt x="30000" y="120000"/>
                      <a:pt x="15000" y="105714"/>
                    </a:cubicBezTo>
                    <a:cubicBezTo>
                      <a:pt x="0" y="91428"/>
                      <a:pt x="17812" y="37142"/>
                      <a:pt x="18750" y="18857"/>
                    </a:cubicBezTo>
                    <a:close/>
                  </a:path>
                </a:pathLst>
              </a:custGeom>
              <a:gradFill>
                <a:gsLst>
                  <a:gs pos="0">
                    <a:srgbClr val="600606"/>
                  </a:gs>
                  <a:gs pos="50000">
                    <a:srgbClr val="CF0E0E"/>
                  </a:gs>
                  <a:gs pos="100000">
                    <a:srgbClr val="60060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0" name="Shape 230"/>
              <p:cNvSpPr/>
              <p:nvPr/>
            </p:nvSpPr>
            <p:spPr>
              <a:xfrm>
                <a:off x="1947" y="738"/>
                <a:ext cx="103" cy="172"/>
              </a:xfrm>
              <a:custGeom>
                <a:pathLst>
                  <a:path extrusionOk="0" h="120000" w="120000">
                    <a:moveTo>
                      <a:pt x="116504" y="11860"/>
                    </a:moveTo>
                    <a:cubicBezTo>
                      <a:pt x="120000" y="0"/>
                      <a:pt x="54757" y="27906"/>
                      <a:pt x="37281" y="45348"/>
                    </a:cubicBezTo>
                    <a:cubicBezTo>
                      <a:pt x="19805" y="62790"/>
                      <a:pt x="0" y="120000"/>
                      <a:pt x="13980" y="115116"/>
                    </a:cubicBezTo>
                    <a:cubicBezTo>
                      <a:pt x="27961" y="110232"/>
                      <a:pt x="113009" y="23720"/>
                      <a:pt x="116504" y="11860"/>
                    </a:cubicBezTo>
                    <a:close/>
                  </a:path>
                </a:pathLst>
              </a:custGeom>
              <a:gradFill>
                <a:gsLst>
                  <a:gs pos="0">
                    <a:srgbClr val="600606"/>
                  </a:gs>
                  <a:gs pos="100000">
                    <a:srgbClr val="CF0E0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1" name="Shape 231"/>
              <p:cNvSpPr/>
              <p:nvPr/>
            </p:nvSpPr>
            <p:spPr>
              <a:xfrm rot="6647018">
                <a:off x="2699" y="719"/>
                <a:ext cx="103" cy="171"/>
              </a:xfrm>
              <a:custGeom>
                <a:pathLst>
                  <a:path extrusionOk="0" h="120000" w="120000">
                    <a:moveTo>
                      <a:pt x="116504" y="11860"/>
                    </a:moveTo>
                    <a:cubicBezTo>
                      <a:pt x="120000" y="0"/>
                      <a:pt x="54757" y="27906"/>
                      <a:pt x="37281" y="45348"/>
                    </a:cubicBezTo>
                    <a:cubicBezTo>
                      <a:pt x="19805" y="62790"/>
                      <a:pt x="0" y="120000"/>
                      <a:pt x="13980" y="115116"/>
                    </a:cubicBezTo>
                    <a:cubicBezTo>
                      <a:pt x="27961" y="110232"/>
                      <a:pt x="113009" y="23720"/>
                      <a:pt x="116504" y="11860"/>
                    </a:cubicBezTo>
                    <a:close/>
                  </a:path>
                </a:pathLst>
              </a:custGeom>
              <a:gradFill>
                <a:gsLst>
                  <a:gs pos="0">
                    <a:srgbClr val="600606"/>
                  </a:gs>
                  <a:gs pos="100000">
                    <a:srgbClr val="CF0E0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32" name="Shape 232"/>
            <p:cNvSpPr/>
            <p:nvPr/>
          </p:nvSpPr>
          <p:spPr>
            <a:xfrm>
              <a:off x="5159" y="2345"/>
              <a:ext cx="274" cy="192"/>
            </a:xfrm>
            <a:custGeom>
              <a:pathLst>
                <a:path extrusionOk="0" h="120000" w="120000">
                  <a:moveTo>
                    <a:pt x="7069" y="6952"/>
                  </a:moveTo>
                  <a:cubicBezTo>
                    <a:pt x="12326" y="13905"/>
                    <a:pt x="27009" y="44291"/>
                    <a:pt x="32447" y="47124"/>
                  </a:cubicBezTo>
                  <a:cubicBezTo>
                    <a:pt x="37885" y="49957"/>
                    <a:pt x="32265" y="27553"/>
                    <a:pt x="39697" y="23433"/>
                  </a:cubicBezTo>
                  <a:cubicBezTo>
                    <a:pt x="47129" y="19313"/>
                    <a:pt x="68882" y="15193"/>
                    <a:pt x="76676" y="22403"/>
                  </a:cubicBezTo>
                  <a:cubicBezTo>
                    <a:pt x="84471" y="29613"/>
                    <a:pt x="82477" y="58454"/>
                    <a:pt x="86102" y="66695"/>
                  </a:cubicBezTo>
                  <a:cubicBezTo>
                    <a:pt x="89728" y="74935"/>
                    <a:pt x="94803" y="76223"/>
                    <a:pt x="98429" y="71845"/>
                  </a:cubicBezTo>
                  <a:cubicBezTo>
                    <a:pt x="102054" y="67467"/>
                    <a:pt x="104410" y="43776"/>
                    <a:pt x="107854" y="39914"/>
                  </a:cubicBezTo>
                  <a:cubicBezTo>
                    <a:pt x="111299" y="36051"/>
                    <a:pt x="118912" y="38111"/>
                    <a:pt x="119456" y="49184"/>
                  </a:cubicBezTo>
                  <a:cubicBezTo>
                    <a:pt x="120000" y="60257"/>
                    <a:pt x="117643" y="94763"/>
                    <a:pt x="111480" y="105836"/>
                  </a:cubicBezTo>
                  <a:cubicBezTo>
                    <a:pt x="105317" y="116909"/>
                    <a:pt x="90453" y="120000"/>
                    <a:pt x="82477" y="115107"/>
                  </a:cubicBezTo>
                  <a:cubicBezTo>
                    <a:pt x="74501" y="110214"/>
                    <a:pt x="66706" y="81630"/>
                    <a:pt x="63625" y="76995"/>
                  </a:cubicBezTo>
                  <a:cubicBezTo>
                    <a:pt x="60543" y="72360"/>
                    <a:pt x="65256" y="81630"/>
                    <a:pt x="64350" y="87296"/>
                  </a:cubicBezTo>
                  <a:cubicBezTo>
                    <a:pt x="63444" y="92961"/>
                    <a:pt x="62175" y="107639"/>
                    <a:pt x="57824" y="110987"/>
                  </a:cubicBezTo>
                  <a:cubicBezTo>
                    <a:pt x="53474" y="114334"/>
                    <a:pt x="43504" y="112274"/>
                    <a:pt x="37885" y="107896"/>
                  </a:cubicBezTo>
                  <a:cubicBezTo>
                    <a:pt x="32265" y="103519"/>
                    <a:pt x="28277" y="97339"/>
                    <a:pt x="23746" y="85236"/>
                  </a:cubicBezTo>
                  <a:cubicBezTo>
                    <a:pt x="19214" y="73133"/>
                    <a:pt x="14138" y="48927"/>
                    <a:pt x="10332" y="35793"/>
                  </a:cubicBezTo>
                  <a:cubicBezTo>
                    <a:pt x="6525" y="22660"/>
                    <a:pt x="1087" y="10815"/>
                    <a:pt x="543" y="5922"/>
                  </a:cubicBezTo>
                  <a:cubicBezTo>
                    <a:pt x="0" y="1030"/>
                    <a:pt x="1812" y="0"/>
                    <a:pt x="7069" y="6952"/>
                  </a:cubicBezTo>
                  <a:close/>
                </a:path>
              </a:pathLst>
            </a:custGeom>
            <a:gradFill>
              <a:gsLst>
                <a:gs pos="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3" name="Shape 233"/>
            <p:cNvSpPr/>
            <p:nvPr/>
          </p:nvSpPr>
          <p:spPr>
            <a:xfrm>
              <a:off x="5231" y="2120"/>
              <a:ext cx="112" cy="356"/>
            </a:xfrm>
            <a:custGeom>
              <a:pathLst>
                <a:path extrusionOk="0" h="120000" w="120000">
                  <a:moveTo>
                    <a:pt x="37918" y="0"/>
                  </a:moveTo>
                  <a:cubicBezTo>
                    <a:pt x="30334" y="2502"/>
                    <a:pt x="20966" y="22526"/>
                    <a:pt x="14721" y="33928"/>
                  </a:cubicBezTo>
                  <a:cubicBezTo>
                    <a:pt x="8475" y="45330"/>
                    <a:pt x="0" y="57010"/>
                    <a:pt x="446" y="68412"/>
                  </a:cubicBezTo>
                  <a:cubicBezTo>
                    <a:pt x="892" y="79814"/>
                    <a:pt x="10260" y="94136"/>
                    <a:pt x="18289" y="102340"/>
                  </a:cubicBezTo>
                  <a:cubicBezTo>
                    <a:pt x="26319" y="110544"/>
                    <a:pt x="35241" y="115828"/>
                    <a:pt x="48624" y="117914"/>
                  </a:cubicBezTo>
                  <a:cubicBezTo>
                    <a:pt x="62007" y="120000"/>
                    <a:pt x="87881" y="117219"/>
                    <a:pt x="98587" y="114577"/>
                  </a:cubicBezTo>
                  <a:cubicBezTo>
                    <a:pt x="109293" y="111935"/>
                    <a:pt x="110185" y="109571"/>
                    <a:pt x="112862" y="102340"/>
                  </a:cubicBezTo>
                  <a:cubicBezTo>
                    <a:pt x="115539" y="95110"/>
                    <a:pt x="120000" y="82317"/>
                    <a:pt x="114646" y="71193"/>
                  </a:cubicBezTo>
                  <a:cubicBezTo>
                    <a:pt x="109293" y="60069"/>
                    <a:pt x="89219" y="44217"/>
                    <a:pt x="80743" y="35596"/>
                  </a:cubicBezTo>
                  <a:cubicBezTo>
                    <a:pt x="72267" y="26975"/>
                    <a:pt x="70037" y="25446"/>
                    <a:pt x="62899" y="19466"/>
                  </a:cubicBezTo>
                  <a:cubicBezTo>
                    <a:pt x="55762" y="13487"/>
                    <a:pt x="43271" y="4032"/>
                    <a:pt x="37918" y="0"/>
                  </a:cubicBezTo>
                  <a:close/>
                </a:path>
              </a:pathLst>
            </a:custGeom>
            <a:gradFill>
              <a:gsLst>
                <a:gs pos="0">
                  <a:srgbClr val="600606"/>
                </a:gs>
                <a:gs pos="50000">
                  <a:srgbClr val="CF0E0E"/>
                </a:gs>
                <a:gs pos="100000">
                  <a:srgbClr val="60060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4" name="Shape 234"/>
            <p:cNvSpPr/>
            <p:nvPr/>
          </p:nvSpPr>
          <p:spPr>
            <a:xfrm>
              <a:off x="5231" y="2211"/>
              <a:ext cx="116" cy="203"/>
            </a:xfrm>
            <a:custGeom>
              <a:pathLst>
                <a:path extrusionOk="0" h="120000" w="120000">
                  <a:moveTo>
                    <a:pt x="13191" y="115327"/>
                  </a:moveTo>
                  <a:cubicBezTo>
                    <a:pt x="18723" y="114590"/>
                    <a:pt x="29361" y="107213"/>
                    <a:pt x="42127" y="105491"/>
                  </a:cubicBezTo>
                  <a:cubicBezTo>
                    <a:pt x="54893" y="103770"/>
                    <a:pt x="77446" y="103770"/>
                    <a:pt x="89787" y="105491"/>
                  </a:cubicBezTo>
                  <a:cubicBezTo>
                    <a:pt x="102127" y="107213"/>
                    <a:pt x="110638" y="116803"/>
                    <a:pt x="115319" y="116311"/>
                  </a:cubicBezTo>
                  <a:cubicBezTo>
                    <a:pt x="120000" y="115819"/>
                    <a:pt x="116595" y="107213"/>
                    <a:pt x="117021" y="102540"/>
                  </a:cubicBezTo>
                  <a:cubicBezTo>
                    <a:pt x="117446" y="97868"/>
                    <a:pt x="117872" y="93442"/>
                    <a:pt x="117021" y="87786"/>
                  </a:cubicBezTo>
                  <a:cubicBezTo>
                    <a:pt x="116170" y="82131"/>
                    <a:pt x="115744" y="78934"/>
                    <a:pt x="111914" y="69098"/>
                  </a:cubicBezTo>
                  <a:cubicBezTo>
                    <a:pt x="108085" y="59262"/>
                    <a:pt x="99574" y="39836"/>
                    <a:pt x="93191" y="28770"/>
                  </a:cubicBezTo>
                  <a:cubicBezTo>
                    <a:pt x="86808" y="17704"/>
                    <a:pt x="85531" y="6393"/>
                    <a:pt x="72765" y="3196"/>
                  </a:cubicBezTo>
                  <a:cubicBezTo>
                    <a:pt x="60000" y="0"/>
                    <a:pt x="28510" y="1967"/>
                    <a:pt x="16595" y="10081"/>
                  </a:cubicBezTo>
                  <a:cubicBezTo>
                    <a:pt x="4680" y="18196"/>
                    <a:pt x="2553" y="35901"/>
                    <a:pt x="1276" y="52377"/>
                  </a:cubicBezTo>
                  <a:cubicBezTo>
                    <a:pt x="0" y="68852"/>
                    <a:pt x="5957" y="98852"/>
                    <a:pt x="8085" y="109426"/>
                  </a:cubicBezTo>
                  <a:cubicBezTo>
                    <a:pt x="10212" y="120000"/>
                    <a:pt x="7659" y="116065"/>
                    <a:pt x="13191" y="115327"/>
                  </a:cubicBezTo>
                  <a:close/>
                </a:path>
              </a:pathLst>
            </a:custGeom>
            <a:gradFill>
              <a:gsLst>
                <a:gs pos="0">
                  <a:srgbClr val="576869"/>
                </a:gs>
                <a:gs pos="50000">
                  <a:srgbClr val="BBE0E3"/>
                </a:gs>
                <a:gs pos="100000">
                  <a:srgbClr val="57686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5" name="Shape 235"/>
            <p:cNvSpPr/>
            <p:nvPr/>
          </p:nvSpPr>
          <p:spPr>
            <a:xfrm>
              <a:off x="5383" y="2270"/>
              <a:ext cx="88" cy="185"/>
            </a:xfrm>
            <a:custGeom>
              <a:pathLst>
                <a:path extrusionOk="0" h="120000" w="120000">
                  <a:moveTo>
                    <a:pt x="8930" y="28124"/>
                  </a:moveTo>
                  <a:cubicBezTo>
                    <a:pt x="7813" y="38839"/>
                    <a:pt x="0" y="69375"/>
                    <a:pt x="4465" y="83839"/>
                  </a:cubicBezTo>
                  <a:cubicBezTo>
                    <a:pt x="8930" y="98303"/>
                    <a:pt x="20651" y="109821"/>
                    <a:pt x="35720" y="114910"/>
                  </a:cubicBezTo>
                  <a:cubicBezTo>
                    <a:pt x="50790" y="119999"/>
                    <a:pt x="79813" y="117589"/>
                    <a:pt x="93767" y="113839"/>
                  </a:cubicBezTo>
                  <a:cubicBezTo>
                    <a:pt x="107720" y="110089"/>
                    <a:pt x="116651" y="106339"/>
                    <a:pt x="118325" y="92410"/>
                  </a:cubicBezTo>
                  <a:cubicBezTo>
                    <a:pt x="120000" y="78482"/>
                    <a:pt x="109953" y="41785"/>
                    <a:pt x="104930" y="30267"/>
                  </a:cubicBezTo>
                  <a:cubicBezTo>
                    <a:pt x="99906" y="18750"/>
                    <a:pt x="93209" y="28392"/>
                    <a:pt x="89302" y="23839"/>
                  </a:cubicBezTo>
                  <a:cubicBezTo>
                    <a:pt x="85395" y="19285"/>
                    <a:pt x="93209" y="6964"/>
                    <a:pt x="82604" y="3482"/>
                  </a:cubicBezTo>
                  <a:cubicBezTo>
                    <a:pt x="72000" y="0"/>
                    <a:pt x="37395" y="0"/>
                    <a:pt x="26790" y="3482"/>
                  </a:cubicBezTo>
                  <a:cubicBezTo>
                    <a:pt x="16186" y="6964"/>
                    <a:pt x="22883" y="19821"/>
                    <a:pt x="20093" y="23839"/>
                  </a:cubicBezTo>
                  <a:cubicBezTo>
                    <a:pt x="17302" y="27857"/>
                    <a:pt x="11162" y="27321"/>
                    <a:pt x="8930" y="28124"/>
                  </a:cubicBezTo>
                  <a:close/>
                </a:path>
              </a:pathLst>
            </a:custGeom>
            <a:gradFill>
              <a:gsLst>
                <a:gs pos="0">
                  <a:srgbClr val="5D501B"/>
                </a:gs>
                <a:gs pos="50000">
                  <a:srgbClr val="C9AD3A"/>
                </a:gs>
                <a:gs pos="100000">
                  <a:srgbClr val="5D501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6" name="Shape 236"/>
            <p:cNvSpPr/>
            <p:nvPr/>
          </p:nvSpPr>
          <p:spPr>
            <a:xfrm>
              <a:off x="5379" y="2329"/>
              <a:ext cx="99" cy="74"/>
            </a:xfrm>
            <a:custGeom>
              <a:pathLst>
                <a:path extrusionOk="0" h="120000" w="120000">
                  <a:moveTo>
                    <a:pt x="11500" y="22541"/>
                  </a:moveTo>
                  <a:cubicBezTo>
                    <a:pt x="13500" y="9944"/>
                    <a:pt x="21000" y="28508"/>
                    <a:pt x="27500" y="30497"/>
                  </a:cubicBezTo>
                  <a:cubicBezTo>
                    <a:pt x="34000" y="32486"/>
                    <a:pt x="42000" y="36464"/>
                    <a:pt x="51500" y="35801"/>
                  </a:cubicBezTo>
                  <a:cubicBezTo>
                    <a:pt x="61000" y="35138"/>
                    <a:pt x="75000" y="29171"/>
                    <a:pt x="83500" y="25193"/>
                  </a:cubicBezTo>
                  <a:cubicBezTo>
                    <a:pt x="92000" y="21215"/>
                    <a:pt x="98000" y="0"/>
                    <a:pt x="101500" y="11933"/>
                  </a:cubicBezTo>
                  <a:cubicBezTo>
                    <a:pt x="105000" y="23867"/>
                    <a:pt x="120000" y="80883"/>
                    <a:pt x="105500" y="96795"/>
                  </a:cubicBezTo>
                  <a:cubicBezTo>
                    <a:pt x="91000" y="112707"/>
                    <a:pt x="31000" y="120000"/>
                    <a:pt x="15500" y="107403"/>
                  </a:cubicBezTo>
                  <a:cubicBezTo>
                    <a:pt x="0" y="94806"/>
                    <a:pt x="9000" y="37127"/>
                    <a:pt x="11500" y="22541"/>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7" name="Shape 237"/>
            <p:cNvSpPr/>
            <p:nvPr/>
          </p:nvSpPr>
          <p:spPr>
            <a:xfrm>
              <a:off x="5395" y="2265"/>
              <a:ext cx="56" cy="45"/>
            </a:xfrm>
            <a:custGeom>
              <a:pathLst>
                <a:path extrusionOk="0" h="120000" w="120000">
                  <a:moveTo>
                    <a:pt x="13432" y="103928"/>
                  </a:moveTo>
                  <a:cubicBezTo>
                    <a:pt x="20597" y="119999"/>
                    <a:pt x="43880" y="112499"/>
                    <a:pt x="60000" y="112499"/>
                  </a:cubicBezTo>
                  <a:cubicBezTo>
                    <a:pt x="76119" y="112499"/>
                    <a:pt x="102985" y="119999"/>
                    <a:pt x="110149" y="103928"/>
                  </a:cubicBezTo>
                  <a:cubicBezTo>
                    <a:pt x="117313" y="87857"/>
                    <a:pt x="120000" y="33214"/>
                    <a:pt x="104776" y="18214"/>
                  </a:cubicBezTo>
                  <a:cubicBezTo>
                    <a:pt x="89552" y="3214"/>
                    <a:pt x="30447" y="0"/>
                    <a:pt x="15223" y="13928"/>
                  </a:cubicBezTo>
                  <a:cubicBezTo>
                    <a:pt x="0" y="27857"/>
                    <a:pt x="6268" y="87857"/>
                    <a:pt x="13432" y="103928"/>
                  </a:cubicBezTo>
                  <a:close/>
                </a:path>
              </a:pathLst>
            </a:custGeom>
            <a:gradFill>
              <a:gsLst>
                <a:gs pos="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8" name="Shape 238"/>
            <p:cNvSpPr/>
            <p:nvPr/>
          </p:nvSpPr>
          <p:spPr>
            <a:xfrm>
              <a:off x="4399" y="2350"/>
              <a:ext cx="266" cy="220"/>
            </a:xfrm>
            <a:custGeom>
              <a:pathLst>
                <a:path extrusionOk="0" h="120000" w="120000">
                  <a:moveTo>
                    <a:pt x="111962" y="14716"/>
                  </a:moveTo>
                  <a:cubicBezTo>
                    <a:pt x="107102" y="21962"/>
                    <a:pt x="94579" y="48905"/>
                    <a:pt x="89532" y="51622"/>
                  </a:cubicBezTo>
                  <a:cubicBezTo>
                    <a:pt x="84485" y="54339"/>
                    <a:pt x="88785" y="34415"/>
                    <a:pt x="81121" y="31245"/>
                  </a:cubicBezTo>
                  <a:cubicBezTo>
                    <a:pt x="73271" y="28301"/>
                    <a:pt x="50654" y="26264"/>
                    <a:pt x="42990" y="33283"/>
                  </a:cubicBezTo>
                  <a:cubicBezTo>
                    <a:pt x="35327" y="40301"/>
                    <a:pt x="38691" y="65433"/>
                    <a:pt x="35327" y="72905"/>
                  </a:cubicBezTo>
                  <a:cubicBezTo>
                    <a:pt x="31962" y="80377"/>
                    <a:pt x="26728" y="81962"/>
                    <a:pt x="22803" y="78339"/>
                  </a:cubicBezTo>
                  <a:cubicBezTo>
                    <a:pt x="18878" y="74716"/>
                    <a:pt x="15327" y="54113"/>
                    <a:pt x="11588" y="51169"/>
                  </a:cubicBezTo>
                  <a:cubicBezTo>
                    <a:pt x="7850" y="48000"/>
                    <a:pt x="186" y="50490"/>
                    <a:pt x="186" y="60226"/>
                  </a:cubicBezTo>
                  <a:cubicBezTo>
                    <a:pt x="0" y="69962"/>
                    <a:pt x="4112" y="100075"/>
                    <a:pt x="10841" y="109132"/>
                  </a:cubicBezTo>
                  <a:cubicBezTo>
                    <a:pt x="17757" y="118415"/>
                    <a:pt x="33084" y="120000"/>
                    <a:pt x="41121" y="115018"/>
                  </a:cubicBezTo>
                  <a:cubicBezTo>
                    <a:pt x="49158" y="110264"/>
                    <a:pt x="55887" y="84452"/>
                    <a:pt x="58878" y="80150"/>
                  </a:cubicBezTo>
                  <a:cubicBezTo>
                    <a:pt x="61869" y="75849"/>
                    <a:pt x="57383" y="84452"/>
                    <a:pt x="58504" y="89207"/>
                  </a:cubicBezTo>
                  <a:cubicBezTo>
                    <a:pt x="59813" y="94188"/>
                    <a:pt x="60747" y="107773"/>
                    <a:pt x="66355" y="109584"/>
                  </a:cubicBezTo>
                  <a:cubicBezTo>
                    <a:pt x="71962" y="111396"/>
                    <a:pt x="86542" y="107773"/>
                    <a:pt x="92523" y="99849"/>
                  </a:cubicBezTo>
                  <a:cubicBezTo>
                    <a:pt x="98504" y="91924"/>
                    <a:pt x="97570" y="77660"/>
                    <a:pt x="101869" y="62264"/>
                  </a:cubicBezTo>
                  <a:cubicBezTo>
                    <a:pt x="106168" y="46867"/>
                    <a:pt x="116635" y="15849"/>
                    <a:pt x="118317" y="7924"/>
                  </a:cubicBezTo>
                  <a:cubicBezTo>
                    <a:pt x="120000" y="0"/>
                    <a:pt x="116822" y="7471"/>
                    <a:pt x="111962" y="14716"/>
                  </a:cubicBezTo>
                  <a:close/>
                </a:path>
              </a:pathLst>
            </a:custGeom>
            <a:gradFill>
              <a:gsLst>
                <a:gs pos="0">
                  <a:srgbClr val="3B3B3B"/>
                </a:gs>
                <a:gs pos="100000">
                  <a:srgbClr val="808080"/>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39" name="Shape 239"/>
            <p:cNvSpPr/>
            <p:nvPr/>
          </p:nvSpPr>
          <p:spPr>
            <a:xfrm flipH="1" rot="-214505">
              <a:off x="4480" y="2148"/>
              <a:ext cx="112" cy="357"/>
            </a:xfrm>
            <a:custGeom>
              <a:pathLst>
                <a:path extrusionOk="0" h="120000" w="120000">
                  <a:moveTo>
                    <a:pt x="37918" y="0"/>
                  </a:moveTo>
                  <a:cubicBezTo>
                    <a:pt x="30334" y="2502"/>
                    <a:pt x="20966" y="22526"/>
                    <a:pt x="14721" y="33928"/>
                  </a:cubicBezTo>
                  <a:cubicBezTo>
                    <a:pt x="8475" y="45330"/>
                    <a:pt x="0" y="57010"/>
                    <a:pt x="446" y="68412"/>
                  </a:cubicBezTo>
                  <a:cubicBezTo>
                    <a:pt x="892" y="79814"/>
                    <a:pt x="10260" y="94136"/>
                    <a:pt x="18289" y="102340"/>
                  </a:cubicBezTo>
                  <a:cubicBezTo>
                    <a:pt x="26319" y="110544"/>
                    <a:pt x="35241" y="115828"/>
                    <a:pt x="48624" y="117914"/>
                  </a:cubicBezTo>
                  <a:cubicBezTo>
                    <a:pt x="62007" y="120000"/>
                    <a:pt x="87881" y="117219"/>
                    <a:pt x="98587" y="114577"/>
                  </a:cubicBezTo>
                  <a:cubicBezTo>
                    <a:pt x="109293" y="111935"/>
                    <a:pt x="110185" y="109571"/>
                    <a:pt x="112862" y="102340"/>
                  </a:cubicBezTo>
                  <a:cubicBezTo>
                    <a:pt x="115539" y="95110"/>
                    <a:pt x="120000" y="82317"/>
                    <a:pt x="114646" y="71193"/>
                  </a:cubicBezTo>
                  <a:cubicBezTo>
                    <a:pt x="109293" y="60069"/>
                    <a:pt x="89219" y="44217"/>
                    <a:pt x="80743" y="35596"/>
                  </a:cubicBezTo>
                  <a:cubicBezTo>
                    <a:pt x="72267" y="26975"/>
                    <a:pt x="70037" y="25446"/>
                    <a:pt x="62899" y="19466"/>
                  </a:cubicBezTo>
                  <a:cubicBezTo>
                    <a:pt x="55762" y="13487"/>
                    <a:pt x="43271" y="4032"/>
                    <a:pt x="37918" y="0"/>
                  </a:cubicBezTo>
                  <a:close/>
                </a:path>
              </a:pathLst>
            </a:custGeom>
            <a:gradFill>
              <a:gsLst>
                <a:gs pos="0">
                  <a:srgbClr val="600606"/>
                </a:gs>
                <a:gs pos="50000">
                  <a:srgbClr val="CF0E0E"/>
                </a:gs>
                <a:gs pos="100000">
                  <a:srgbClr val="60060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0" name="Shape 240"/>
            <p:cNvSpPr/>
            <p:nvPr/>
          </p:nvSpPr>
          <p:spPr>
            <a:xfrm flipH="1" rot="-214505">
              <a:off x="4476" y="2238"/>
              <a:ext cx="115" cy="202"/>
            </a:xfrm>
            <a:custGeom>
              <a:pathLst>
                <a:path extrusionOk="0" h="120000" w="120000">
                  <a:moveTo>
                    <a:pt x="13191" y="115327"/>
                  </a:moveTo>
                  <a:cubicBezTo>
                    <a:pt x="18723" y="114590"/>
                    <a:pt x="29361" y="107213"/>
                    <a:pt x="42127" y="105491"/>
                  </a:cubicBezTo>
                  <a:cubicBezTo>
                    <a:pt x="54893" y="103770"/>
                    <a:pt x="77446" y="103770"/>
                    <a:pt x="89787" y="105491"/>
                  </a:cubicBezTo>
                  <a:cubicBezTo>
                    <a:pt x="102127" y="107213"/>
                    <a:pt x="110638" y="116803"/>
                    <a:pt x="115319" y="116311"/>
                  </a:cubicBezTo>
                  <a:cubicBezTo>
                    <a:pt x="120000" y="115819"/>
                    <a:pt x="116595" y="107213"/>
                    <a:pt x="117021" y="102540"/>
                  </a:cubicBezTo>
                  <a:cubicBezTo>
                    <a:pt x="117446" y="97868"/>
                    <a:pt x="117872" y="93442"/>
                    <a:pt x="117021" y="87786"/>
                  </a:cubicBezTo>
                  <a:cubicBezTo>
                    <a:pt x="116170" y="82131"/>
                    <a:pt x="115744" y="78934"/>
                    <a:pt x="111914" y="69098"/>
                  </a:cubicBezTo>
                  <a:cubicBezTo>
                    <a:pt x="108085" y="59262"/>
                    <a:pt x="99574" y="39836"/>
                    <a:pt x="93191" y="28770"/>
                  </a:cubicBezTo>
                  <a:cubicBezTo>
                    <a:pt x="86808" y="17704"/>
                    <a:pt x="85531" y="6393"/>
                    <a:pt x="72765" y="3196"/>
                  </a:cubicBezTo>
                  <a:cubicBezTo>
                    <a:pt x="60000" y="0"/>
                    <a:pt x="28510" y="1967"/>
                    <a:pt x="16595" y="10081"/>
                  </a:cubicBezTo>
                  <a:cubicBezTo>
                    <a:pt x="4680" y="18196"/>
                    <a:pt x="2553" y="35901"/>
                    <a:pt x="1276" y="52377"/>
                  </a:cubicBezTo>
                  <a:cubicBezTo>
                    <a:pt x="0" y="68852"/>
                    <a:pt x="5957" y="98852"/>
                    <a:pt x="8085" y="109426"/>
                  </a:cubicBezTo>
                  <a:cubicBezTo>
                    <a:pt x="10212" y="120000"/>
                    <a:pt x="7659" y="116065"/>
                    <a:pt x="13191" y="115327"/>
                  </a:cubicBezTo>
                  <a:close/>
                </a:path>
              </a:pathLst>
            </a:custGeom>
            <a:gradFill>
              <a:gsLst>
                <a:gs pos="0">
                  <a:srgbClr val="576869"/>
                </a:gs>
                <a:gs pos="50000">
                  <a:srgbClr val="BBE0E3"/>
                </a:gs>
                <a:gs pos="100000">
                  <a:srgbClr val="576869"/>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1" name="Shape 241"/>
            <p:cNvSpPr/>
            <p:nvPr/>
          </p:nvSpPr>
          <p:spPr>
            <a:xfrm flipH="1" rot="-214505">
              <a:off x="4354" y="2308"/>
              <a:ext cx="88" cy="184"/>
            </a:xfrm>
            <a:custGeom>
              <a:pathLst>
                <a:path extrusionOk="0" h="120000" w="120000">
                  <a:moveTo>
                    <a:pt x="8930" y="28124"/>
                  </a:moveTo>
                  <a:cubicBezTo>
                    <a:pt x="7813" y="38839"/>
                    <a:pt x="0" y="69375"/>
                    <a:pt x="4465" y="83839"/>
                  </a:cubicBezTo>
                  <a:cubicBezTo>
                    <a:pt x="8930" y="98303"/>
                    <a:pt x="20651" y="109821"/>
                    <a:pt x="35720" y="114910"/>
                  </a:cubicBezTo>
                  <a:cubicBezTo>
                    <a:pt x="50790" y="119999"/>
                    <a:pt x="79813" y="117589"/>
                    <a:pt x="93767" y="113839"/>
                  </a:cubicBezTo>
                  <a:cubicBezTo>
                    <a:pt x="107720" y="110089"/>
                    <a:pt x="116651" y="106339"/>
                    <a:pt x="118325" y="92410"/>
                  </a:cubicBezTo>
                  <a:cubicBezTo>
                    <a:pt x="120000" y="78482"/>
                    <a:pt x="109953" y="41785"/>
                    <a:pt x="104930" y="30267"/>
                  </a:cubicBezTo>
                  <a:cubicBezTo>
                    <a:pt x="99906" y="18750"/>
                    <a:pt x="93209" y="28392"/>
                    <a:pt x="89302" y="23839"/>
                  </a:cubicBezTo>
                  <a:cubicBezTo>
                    <a:pt x="85395" y="19285"/>
                    <a:pt x="93209" y="6964"/>
                    <a:pt x="82604" y="3482"/>
                  </a:cubicBezTo>
                  <a:cubicBezTo>
                    <a:pt x="72000" y="0"/>
                    <a:pt x="37395" y="0"/>
                    <a:pt x="26790" y="3482"/>
                  </a:cubicBezTo>
                  <a:cubicBezTo>
                    <a:pt x="16186" y="6964"/>
                    <a:pt x="22883" y="19821"/>
                    <a:pt x="20093" y="23839"/>
                  </a:cubicBezTo>
                  <a:cubicBezTo>
                    <a:pt x="17302" y="27857"/>
                    <a:pt x="11162" y="27321"/>
                    <a:pt x="8930" y="28124"/>
                  </a:cubicBezTo>
                  <a:close/>
                </a:path>
              </a:pathLst>
            </a:custGeom>
            <a:gradFill>
              <a:gsLst>
                <a:gs pos="0">
                  <a:srgbClr val="5D501B"/>
                </a:gs>
                <a:gs pos="50000">
                  <a:srgbClr val="C9AD3A"/>
                </a:gs>
                <a:gs pos="100000">
                  <a:srgbClr val="5D501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2" name="Shape 242"/>
            <p:cNvSpPr/>
            <p:nvPr/>
          </p:nvSpPr>
          <p:spPr>
            <a:xfrm flipH="1" rot="-214505">
              <a:off x="4349" y="2367"/>
              <a:ext cx="98" cy="75"/>
            </a:xfrm>
            <a:custGeom>
              <a:pathLst>
                <a:path extrusionOk="0" h="120000" w="120000">
                  <a:moveTo>
                    <a:pt x="11500" y="22541"/>
                  </a:moveTo>
                  <a:cubicBezTo>
                    <a:pt x="13500" y="9944"/>
                    <a:pt x="21000" y="28508"/>
                    <a:pt x="27500" y="30497"/>
                  </a:cubicBezTo>
                  <a:cubicBezTo>
                    <a:pt x="34000" y="32486"/>
                    <a:pt x="42000" y="36464"/>
                    <a:pt x="51500" y="35801"/>
                  </a:cubicBezTo>
                  <a:cubicBezTo>
                    <a:pt x="61000" y="35138"/>
                    <a:pt x="75000" y="29171"/>
                    <a:pt x="83500" y="25193"/>
                  </a:cubicBezTo>
                  <a:cubicBezTo>
                    <a:pt x="92000" y="21215"/>
                    <a:pt x="98000" y="0"/>
                    <a:pt x="101500" y="11933"/>
                  </a:cubicBezTo>
                  <a:cubicBezTo>
                    <a:pt x="105000" y="23867"/>
                    <a:pt x="120000" y="80883"/>
                    <a:pt x="105500" y="96795"/>
                  </a:cubicBezTo>
                  <a:cubicBezTo>
                    <a:pt x="91000" y="112707"/>
                    <a:pt x="31000" y="120000"/>
                    <a:pt x="15500" y="107403"/>
                  </a:cubicBezTo>
                  <a:cubicBezTo>
                    <a:pt x="0" y="94806"/>
                    <a:pt x="9000" y="37127"/>
                    <a:pt x="11500" y="22541"/>
                  </a:cubicBezTo>
                  <a:close/>
                </a:path>
              </a:pathLst>
            </a:custGeom>
            <a:gradFill>
              <a:gsLst>
                <a:gs pos="0">
                  <a:srgbClr val="008F6B"/>
                </a:gs>
                <a:gs pos="50000">
                  <a:schemeClr val="accent1"/>
                </a:gs>
                <a:gs pos="100000">
                  <a:srgbClr val="008F6B"/>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3" name="Shape 243"/>
            <p:cNvSpPr/>
            <p:nvPr/>
          </p:nvSpPr>
          <p:spPr>
            <a:xfrm flipH="1" rot="-214505">
              <a:off x="4370" y="2302"/>
              <a:ext cx="56" cy="46"/>
            </a:xfrm>
            <a:custGeom>
              <a:pathLst>
                <a:path extrusionOk="0" h="120000" w="120000">
                  <a:moveTo>
                    <a:pt x="13432" y="103928"/>
                  </a:moveTo>
                  <a:cubicBezTo>
                    <a:pt x="20597" y="119999"/>
                    <a:pt x="43880" y="112499"/>
                    <a:pt x="60000" y="112499"/>
                  </a:cubicBezTo>
                  <a:cubicBezTo>
                    <a:pt x="76119" y="112499"/>
                    <a:pt x="102985" y="119999"/>
                    <a:pt x="110149" y="103928"/>
                  </a:cubicBezTo>
                  <a:cubicBezTo>
                    <a:pt x="117313" y="87857"/>
                    <a:pt x="120000" y="33214"/>
                    <a:pt x="104776" y="18214"/>
                  </a:cubicBezTo>
                  <a:cubicBezTo>
                    <a:pt x="89552" y="3214"/>
                    <a:pt x="30447" y="0"/>
                    <a:pt x="15223" y="13928"/>
                  </a:cubicBezTo>
                  <a:cubicBezTo>
                    <a:pt x="0" y="27857"/>
                    <a:pt x="6268" y="87857"/>
                    <a:pt x="13432" y="103928"/>
                  </a:cubicBezTo>
                  <a:close/>
                </a:path>
              </a:pathLst>
            </a:custGeom>
            <a:gradFill>
              <a:gsLst>
                <a:gs pos="0">
                  <a:schemeClr val="lt2"/>
                </a:gs>
                <a:gs pos="100000">
                  <a:srgbClr val="5A5A5A"/>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4" name="Shape 244"/>
            <p:cNvSpPr/>
            <p:nvPr/>
          </p:nvSpPr>
          <p:spPr>
            <a:xfrm>
              <a:off x="5065" y="2370"/>
              <a:ext cx="63" cy="101"/>
            </a:xfrm>
            <a:custGeom>
              <a:pathLst>
                <a:path extrusionOk="0" h="120000" w="120000">
                  <a:moveTo>
                    <a:pt x="0" y="21639"/>
                  </a:moveTo>
                  <a:cubicBezTo>
                    <a:pt x="769" y="10327"/>
                    <a:pt x="21538" y="1967"/>
                    <a:pt x="36923" y="983"/>
                  </a:cubicBezTo>
                  <a:cubicBezTo>
                    <a:pt x="52307" y="0"/>
                    <a:pt x="80769" y="3934"/>
                    <a:pt x="94615" y="15245"/>
                  </a:cubicBezTo>
                  <a:cubicBezTo>
                    <a:pt x="108461" y="26557"/>
                    <a:pt x="120000" y="51639"/>
                    <a:pt x="119230" y="67868"/>
                  </a:cubicBezTo>
                  <a:cubicBezTo>
                    <a:pt x="118461" y="84098"/>
                    <a:pt x="102307" y="107213"/>
                    <a:pt x="88461" y="113606"/>
                  </a:cubicBezTo>
                  <a:cubicBezTo>
                    <a:pt x="74615" y="120000"/>
                    <a:pt x="47692" y="113606"/>
                    <a:pt x="36923" y="107213"/>
                  </a:cubicBezTo>
                  <a:cubicBezTo>
                    <a:pt x="26153" y="100819"/>
                    <a:pt x="28461" y="89016"/>
                    <a:pt x="22307" y="74754"/>
                  </a:cubicBezTo>
                  <a:cubicBezTo>
                    <a:pt x="16153" y="60491"/>
                    <a:pt x="4615" y="32459"/>
                    <a:pt x="0" y="21639"/>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5" name="Shape 245"/>
            <p:cNvSpPr/>
            <p:nvPr/>
          </p:nvSpPr>
          <p:spPr>
            <a:xfrm>
              <a:off x="4666" y="2363"/>
              <a:ext cx="67" cy="112"/>
            </a:xfrm>
            <a:custGeom>
              <a:pathLst>
                <a:path extrusionOk="0" h="120000" w="120000">
                  <a:moveTo>
                    <a:pt x="110310" y="13382"/>
                  </a:moveTo>
                  <a:cubicBezTo>
                    <a:pt x="100621" y="6691"/>
                    <a:pt x="70062" y="0"/>
                    <a:pt x="52919" y="8921"/>
                  </a:cubicBezTo>
                  <a:cubicBezTo>
                    <a:pt x="35776" y="17843"/>
                    <a:pt x="10434" y="49070"/>
                    <a:pt x="5217" y="66022"/>
                  </a:cubicBezTo>
                  <a:cubicBezTo>
                    <a:pt x="0" y="82973"/>
                    <a:pt x="11180" y="103940"/>
                    <a:pt x="23105" y="111078"/>
                  </a:cubicBezTo>
                  <a:cubicBezTo>
                    <a:pt x="35031" y="118215"/>
                    <a:pt x="64099" y="120000"/>
                    <a:pt x="79006" y="109739"/>
                  </a:cubicBezTo>
                  <a:cubicBezTo>
                    <a:pt x="93913" y="99479"/>
                    <a:pt x="106583" y="64237"/>
                    <a:pt x="112546" y="48178"/>
                  </a:cubicBezTo>
                  <a:cubicBezTo>
                    <a:pt x="118509" y="32118"/>
                    <a:pt x="120000" y="20074"/>
                    <a:pt x="110310" y="13382"/>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46" name="Shape 246"/>
            <p:cNvSpPr/>
            <p:nvPr/>
          </p:nvSpPr>
          <p:spPr>
            <a:xfrm>
              <a:off x="4963" y="2267"/>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7" name="Shape 247"/>
            <p:cNvSpPr/>
            <p:nvPr/>
          </p:nvSpPr>
          <p:spPr>
            <a:xfrm>
              <a:off x="5047" y="2232"/>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8" name="Shape 248"/>
            <p:cNvSpPr/>
            <p:nvPr/>
          </p:nvSpPr>
          <p:spPr>
            <a:xfrm>
              <a:off x="4827" y="2275"/>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49" name="Shape 249"/>
            <p:cNvSpPr/>
            <p:nvPr/>
          </p:nvSpPr>
          <p:spPr>
            <a:xfrm>
              <a:off x="4734" y="2244"/>
              <a:ext cx="11" cy="11"/>
            </a:xfrm>
            <a:prstGeom prst="ellipse">
              <a:avLst/>
            </a:prstGeom>
            <a:gradFill>
              <a:gsLst>
                <a:gs pos="0">
                  <a:srgbClr val="464646"/>
                </a:gs>
                <a:gs pos="100000">
                  <a:srgbClr val="989898"/>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50" name="Shape 250"/>
            <p:cNvSpPr/>
            <p:nvPr/>
          </p:nvSpPr>
          <p:spPr>
            <a:xfrm>
              <a:off x="4693" y="2852"/>
              <a:ext cx="56" cy="108"/>
            </a:xfrm>
            <a:custGeom>
              <a:pathLst>
                <a:path extrusionOk="0" h="120000" w="120000">
                  <a:moveTo>
                    <a:pt x="76764" y="7356"/>
                  </a:moveTo>
                  <a:cubicBezTo>
                    <a:pt x="62647" y="0"/>
                    <a:pt x="28235" y="3218"/>
                    <a:pt x="15882" y="11954"/>
                  </a:cubicBezTo>
                  <a:cubicBezTo>
                    <a:pt x="3529" y="20689"/>
                    <a:pt x="0" y="44597"/>
                    <a:pt x="1764" y="58850"/>
                  </a:cubicBezTo>
                  <a:cubicBezTo>
                    <a:pt x="3529" y="73103"/>
                    <a:pt x="15882" y="88735"/>
                    <a:pt x="24705" y="97931"/>
                  </a:cubicBezTo>
                  <a:cubicBezTo>
                    <a:pt x="33529" y="107126"/>
                    <a:pt x="38823" y="112643"/>
                    <a:pt x="52941" y="114942"/>
                  </a:cubicBezTo>
                  <a:cubicBezTo>
                    <a:pt x="67058" y="117241"/>
                    <a:pt x="98823" y="120000"/>
                    <a:pt x="109411" y="110344"/>
                  </a:cubicBezTo>
                  <a:cubicBezTo>
                    <a:pt x="120000" y="100689"/>
                    <a:pt x="120000" y="73103"/>
                    <a:pt x="114705" y="56091"/>
                  </a:cubicBezTo>
                  <a:cubicBezTo>
                    <a:pt x="109411" y="39080"/>
                    <a:pt x="84705" y="17471"/>
                    <a:pt x="76764" y="7356"/>
                  </a:cubicBezTo>
                  <a:close/>
                </a:path>
              </a:pathLst>
            </a:custGeom>
            <a:gradFill>
              <a:gsLst>
                <a:gs pos="0">
                  <a:srgbClr val="600606"/>
                </a:gs>
                <a:gs pos="100000">
                  <a:srgbClr val="CF0E0E"/>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1" name="Shape 251"/>
            <p:cNvSpPr/>
            <p:nvPr/>
          </p:nvSpPr>
          <p:spPr>
            <a:xfrm>
              <a:off x="5050" y="2853"/>
              <a:ext cx="61" cy="111"/>
            </a:xfrm>
            <a:custGeom>
              <a:pathLst>
                <a:path extrusionOk="0" h="120000" w="120000">
                  <a:moveTo>
                    <a:pt x="15302" y="24719"/>
                  </a:moveTo>
                  <a:cubicBezTo>
                    <a:pt x="24966" y="9887"/>
                    <a:pt x="41879" y="0"/>
                    <a:pt x="57986" y="449"/>
                  </a:cubicBezTo>
                  <a:cubicBezTo>
                    <a:pt x="74093" y="898"/>
                    <a:pt x="108724" y="10337"/>
                    <a:pt x="114362" y="26966"/>
                  </a:cubicBezTo>
                  <a:cubicBezTo>
                    <a:pt x="120000" y="43595"/>
                    <a:pt x="106308" y="85842"/>
                    <a:pt x="92617" y="101123"/>
                  </a:cubicBezTo>
                  <a:cubicBezTo>
                    <a:pt x="78926" y="116404"/>
                    <a:pt x="47516" y="120000"/>
                    <a:pt x="32214" y="118202"/>
                  </a:cubicBezTo>
                  <a:cubicBezTo>
                    <a:pt x="16912" y="116404"/>
                    <a:pt x="4832" y="105168"/>
                    <a:pt x="2416" y="89438"/>
                  </a:cubicBezTo>
                  <a:cubicBezTo>
                    <a:pt x="0" y="73707"/>
                    <a:pt x="7248" y="40898"/>
                    <a:pt x="15302" y="24719"/>
                  </a:cubicBezTo>
                  <a:close/>
                </a:path>
              </a:pathLst>
            </a:cu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2" name="Shape 252"/>
            <p:cNvSpPr/>
            <p:nvPr/>
          </p:nvSpPr>
          <p:spPr>
            <a:xfrm>
              <a:off x="4875" y="2921"/>
              <a:ext cx="111" cy="485"/>
            </a:xfrm>
            <a:custGeom>
              <a:pathLst>
                <a:path extrusionOk="0" h="120000" w="120000">
                  <a:moveTo>
                    <a:pt x="40601" y="919"/>
                  </a:moveTo>
                  <a:cubicBezTo>
                    <a:pt x="24360" y="1838"/>
                    <a:pt x="9022" y="17974"/>
                    <a:pt x="4511" y="34621"/>
                  </a:cubicBezTo>
                  <a:cubicBezTo>
                    <a:pt x="0" y="51268"/>
                    <a:pt x="12180" y="88034"/>
                    <a:pt x="14436" y="100595"/>
                  </a:cubicBezTo>
                  <a:cubicBezTo>
                    <a:pt x="16691" y="113157"/>
                    <a:pt x="9473" y="106621"/>
                    <a:pt x="18947" y="109787"/>
                  </a:cubicBezTo>
                  <a:cubicBezTo>
                    <a:pt x="28421" y="112953"/>
                    <a:pt x="56390" y="119182"/>
                    <a:pt x="72180" y="119591"/>
                  </a:cubicBezTo>
                  <a:cubicBezTo>
                    <a:pt x="87969" y="120000"/>
                    <a:pt x="105563" y="114995"/>
                    <a:pt x="112781" y="112034"/>
                  </a:cubicBezTo>
                  <a:cubicBezTo>
                    <a:pt x="120000" y="109072"/>
                    <a:pt x="117293" y="115404"/>
                    <a:pt x="115488" y="101617"/>
                  </a:cubicBezTo>
                  <a:cubicBezTo>
                    <a:pt x="113684" y="87829"/>
                    <a:pt x="113684" y="45957"/>
                    <a:pt x="101052" y="29208"/>
                  </a:cubicBezTo>
                  <a:cubicBezTo>
                    <a:pt x="88421" y="12459"/>
                    <a:pt x="56842" y="0"/>
                    <a:pt x="40601" y="919"/>
                  </a:cubicBezTo>
                  <a:close/>
                </a:path>
              </a:pathLst>
            </a:custGeom>
            <a:gradFill>
              <a:gsLst>
                <a:gs pos="0">
                  <a:srgbClr val="761800"/>
                </a:gs>
                <a:gs pos="50000">
                  <a:srgbClr val="FF3300"/>
                </a:gs>
                <a:gs pos="100000">
                  <a:srgbClr val="761800"/>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3" name="Shape 253"/>
            <p:cNvSpPr/>
            <p:nvPr/>
          </p:nvSpPr>
          <p:spPr>
            <a:xfrm>
              <a:off x="4859" y="2917"/>
              <a:ext cx="139" cy="343"/>
            </a:xfrm>
            <a:custGeom>
              <a:pathLst>
                <a:path extrusionOk="0" h="120000" w="120000">
                  <a:moveTo>
                    <a:pt x="49940" y="579"/>
                  </a:moveTo>
                  <a:cubicBezTo>
                    <a:pt x="40598" y="0"/>
                    <a:pt x="33413" y="12028"/>
                    <a:pt x="27305" y="19855"/>
                  </a:cubicBezTo>
                  <a:cubicBezTo>
                    <a:pt x="21197" y="27681"/>
                    <a:pt x="16526" y="39420"/>
                    <a:pt x="13652" y="47681"/>
                  </a:cubicBezTo>
                  <a:cubicBezTo>
                    <a:pt x="10778" y="55942"/>
                    <a:pt x="9700" y="59130"/>
                    <a:pt x="10059" y="69420"/>
                  </a:cubicBezTo>
                  <a:cubicBezTo>
                    <a:pt x="10419" y="79710"/>
                    <a:pt x="0" y="102463"/>
                    <a:pt x="15808" y="109565"/>
                  </a:cubicBezTo>
                  <a:cubicBezTo>
                    <a:pt x="31616" y="116666"/>
                    <a:pt x="91257" y="120000"/>
                    <a:pt x="105628" y="111884"/>
                  </a:cubicBezTo>
                  <a:cubicBezTo>
                    <a:pt x="120000" y="103768"/>
                    <a:pt x="105988" y="75652"/>
                    <a:pt x="102035" y="60869"/>
                  </a:cubicBezTo>
                  <a:cubicBezTo>
                    <a:pt x="98083" y="46086"/>
                    <a:pt x="91257" y="33043"/>
                    <a:pt x="82634" y="23043"/>
                  </a:cubicBezTo>
                  <a:cubicBezTo>
                    <a:pt x="74011" y="13043"/>
                    <a:pt x="57844" y="1449"/>
                    <a:pt x="49940" y="579"/>
                  </a:cubicBezTo>
                  <a:close/>
                </a:path>
              </a:pathLst>
            </a:custGeom>
            <a:gradFill>
              <a:gsLst>
                <a:gs pos="0">
                  <a:srgbClr val="5F6366"/>
                </a:gs>
                <a:gs pos="50000">
                  <a:srgbClr val="CDD5DC"/>
                </a:gs>
                <a:gs pos="100000">
                  <a:srgbClr val="5F6366"/>
                </a:gs>
              </a:gsLst>
              <a:lin ang="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 name="Shape 254"/>
            <p:cNvSpPr/>
            <p:nvPr/>
          </p:nvSpPr>
          <p:spPr>
            <a:xfrm>
              <a:off x="4463" y="2930"/>
              <a:ext cx="282" cy="400"/>
            </a:xfrm>
            <a:custGeom>
              <a:pathLst>
                <a:path extrusionOk="0" h="120000" w="120000">
                  <a:moveTo>
                    <a:pt x="82764" y="9316"/>
                  </a:moveTo>
                  <a:cubicBezTo>
                    <a:pt x="76058" y="0"/>
                    <a:pt x="84882" y="6211"/>
                    <a:pt x="76235" y="11925"/>
                  </a:cubicBezTo>
                  <a:cubicBezTo>
                    <a:pt x="67588" y="17639"/>
                    <a:pt x="43588" y="27577"/>
                    <a:pt x="31058" y="43726"/>
                  </a:cubicBezTo>
                  <a:cubicBezTo>
                    <a:pt x="18529" y="59875"/>
                    <a:pt x="1764" y="97391"/>
                    <a:pt x="882" y="108695"/>
                  </a:cubicBezTo>
                  <a:cubicBezTo>
                    <a:pt x="0" y="120000"/>
                    <a:pt x="18705" y="111801"/>
                    <a:pt x="25411" y="111304"/>
                  </a:cubicBezTo>
                  <a:cubicBezTo>
                    <a:pt x="32117" y="110807"/>
                    <a:pt x="37941" y="108074"/>
                    <a:pt x="41294" y="105341"/>
                  </a:cubicBezTo>
                  <a:cubicBezTo>
                    <a:pt x="44647" y="102608"/>
                    <a:pt x="45000" y="95155"/>
                    <a:pt x="46058" y="94782"/>
                  </a:cubicBezTo>
                  <a:cubicBezTo>
                    <a:pt x="47117" y="94409"/>
                    <a:pt x="43588" y="102236"/>
                    <a:pt x="48000" y="102732"/>
                  </a:cubicBezTo>
                  <a:cubicBezTo>
                    <a:pt x="52411" y="103229"/>
                    <a:pt x="67058" y="99503"/>
                    <a:pt x="72352" y="98012"/>
                  </a:cubicBezTo>
                  <a:cubicBezTo>
                    <a:pt x="77647" y="96521"/>
                    <a:pt x="78882" y="95776"/>
                    <a:pt x="79941" y="94037"/>
                  </a:cubicBezTo>
                  <a:cubicBezTo>
                    <a:pt x="81000" y="92298"/>
                    <a:pt x="78176" y="87826"/>
                    <a:pt x="79058" y="87453"/>
                  </a:cubicBezTo>
                  <a:cubicBezTo>
                    <a:pt x="79941" y="87080"/>
                    <a:pt x="80647" y="92049"/>
                    <a:pt x="85588" y="92049"/>
                  </a:cubicBezTo>
                  <a:cubicBezTo>
                    <a:pt x="90529" y="92049"/>
                    <a:pt x="105352" y="90310"/>
                    <a:pt x="109058" y="87453"/>
                  </a:cubicBezTo>
                  <a:cubicBezTo>
                    <a:pt x="112764" y="84596"/>
                    <a:pt x="107117" y="78757"/>
                    <a:pt x="108176" y="74906"/>
                  </a:cubicBezTo>
                  <a:cubicBezTo>
                    <a:pt x="109235" y="71055"/>
                    <a:pt x="120000" y="75155"/>
                    <a:pt x="115764" y="64223"/>
                  </a:cubicBezTo>
                  <a:cubicBezTo>
                    <a:pt x="111529" y="53291"/>
                    <a:pt x="89647" y="20745"/>
                    <a:pt x="82764" y="9316"/>
                  </a:cubicBezTo>
                  <a:close/>
                </a:path>
              </a:pathLst>
            </a:custGeom>
            <a:gradFill>
              <a:gsLst>
                <a:gs pos="0">
                  <a:srgbClr val="FF6600"/>
                </a:gs>
                <a:gs pos="100000">
                  <a:srgbClr val="8C3800"/>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 name="Shape 255"/>
            <p:cNvSpPr/>
            <p:nvPr/>
          </p:nvSpPr>
          <p:spPr>
            <a:xfrm>
              <a:off x="4497" y="2944"/>
              <a:ext cx="253" cy="230"/>
            </a:xfrm>
            <a:custGeom>
              <a:pathLst>
                <a:path extrusionOk="0" h="120000" w="120000">
                  <a:moveTo>
                    <a:pt x="78431" y="0"/>
                  </a:moveTo>
                  <a:cubicBezTo>
                    <a:pt x="65490" y="3440"/>
                    <a:pt x="33725" y="42580"/>
                    <a:pt x="20784" y="59569"/>
                  </a:cubicBezTo>
                  <a:cubicBezTo>
                    <a:pt x="7843" y="76559"/>
                    <a:pt x="0" y="95483"/>
                    <a:pt x="980" y="102150"/>
                  </a:cubicBezTo>
                  <a:cubicBezTo>
                    <a:pt x="1960" y="108817"/>
                    <a:pt x="20196" y="99139"/>
                    <a:pt x="27058" y="99784"/>
                  </a:cubicBezTo>
                  <a:cubicBezTo>
                    <a:pt x="33921" y="100430"/>
                    <a:pt x="37647" y="106021"/>
                    <a:pt x="41764" y="105591"/>
                  </a:cubicBezTo>
                  <a:cubicBezTo>
                    <a:pt x="45882" y="105161"/>
                    <a:pt x="50588" y="96989"/>
                    <a:pt x="52156" y="97419"/>
                  </a:cubicBezTo>
                  <a:cubicBezTo>
                    <a:pt x="53725" y="97849"/>
                    <a:pt x="48431" y="106451"/>
                    <a:pt x="51176" y="107741"/>
                  </a:cubicBezTo>
                  <a:cubicBezTo>
                    <a:pt x="53921" y="109032"/>
                    <a:pt x="63921" y="105376"/>
                    <a:pt x="69019" y="105591"/>
                  </a:cubicBezTo>
                  <a:cubicBezTo>
                    <a:pt x="74117" y="105806"/>
                    <a:pt x="79019" y="109892"/>
                    <a:pt x="81568" y="109032"/>
                  </a:cubicBezTo>
                  <a:cubicBezTo>
                    <a:pt x="84117" y="108172"/>
                    <a:pt x="83921" y="100215"/>
                    <a:pt x="84901" y="100645"/>
                  </a:cubicBezTo>
                  <a:cubicBezTo>
                    <a:pt x="85882" y="101075"/>
                    <a:pt x="83529" y="108817"/>
                    <a:pt x="87254" y="111827"/>
                  </a:cubicBezTo>
                  <a:cubicBezTo>
                    <a:pt x="90980" y="114838"/>
                    <a:pt x="102549" y="120000"/>
                    <a:pt x="107647" y="118064"/>
                  </a:cubicBezTo>
                  <a:cubicBezTo>
                    <a:pt x="112745" y="116129"/>
                    <a:pt x="120000" y="111612"/>
                    <a:pt x="118039" y="99784"/>
                  </a:cubicBezTo>
                  <a:cubicBezTo>
                    <a:pt x="116078" y="87956"/>
                    <a:pt x="102745" y="63655"/>
                    <a:pt x="96078" y="47096"/>
                  </a:cubicBezTo>
                  <a:cubicBezTo>
                    <a:pt x="89411" y="30537"/>
                    <a:pt x="82156" y="9677"/>
                    <a:pt x="78431" y="0"/>
                  </a:cubicBezTo>
                  <a:close/>
                </a:path>
              </a:pathLst>
            </a:custGeom>
            <a:gradFill>
              <a:gsLst>
                <a:gs pos="0">
                  <a:srgbClr val="464646"/>
                </a:gs>
                <a:gs pos="50000">
                  <a:srgbClr val="989898"/>
                </a:gs>
                <a:gs pos="100000">
                  <a:srgbClr val="464646"/>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 name="Shape 256"/>
            <p:cNvSpPr/>
            <p:nvPr/>
          </p:nvSpPr>
          <p:spPr>
            <a:xfrm>
              <a:off x="4570" y="2989"/>
              <a:ext cx="114" cy="261"/>
            </a:xfrm>
            <a:custGeom>
              <a:pathLst>
                <a:path extrusionOk="0" h="120000" w="120000">
                  <a:moveTo>
                    <a:pt x="33669" y="65333"/>
                  </a:moveTo>
                  <a:cubicBezTo>
                    <a:pt x="44892" y="50095"/>
                    <a:pt x="63453" y="32190"/>
                    <a:pt x="74244" y="22285"/>
                  </a:cubicBezTo>
                  <a:cubicBezTo>
                    <a:pt x="85035" y="12380"/>
                    <a:pt x="91510" y="9904"/>
                    <a:pt x="97553" y="6285"/>
                  </a:cubicBezTo>
                  <a:cubicBezTo>
                    <a:pt x="103597" y="2666"/>
                    <a:pt x="108345" y="761"/>
                    <a:pt x="111798" y="380"/>
                  </a:cubicBezTo>
                  <a:cubicBezTo>
                    <a:pt x="115251" y="0"/>
                    <a:pt x="120000" y="3047"/>
                    <a:pt x="119136" y="4380"/>
                  </a:cubicBezTo>
                  <a:cubicBezTo>
                    <a:pt x="118273" y="5714"/>
                    <a:pt x="108776" y="7238"/>
                    <a:pt x="105323" y="8571"/>
                  </a:cubicBezTo>
                  <a:cubicBezTo>
                    <a:pt x="101870" y="9904"/>
                    <a:pt x="100143" y="11428"/>
                    <a:pt x="97553" y="12761"/>
                  </a:cubicBezTo>
                  <a:cubicBezTo>
                    <a:pt x="94964" y="14095"/>
                    <a:pt x="96258" y="12000"/>
                    <a:pt x="89784" y="16571"/>
                  </a:cubicBezTo>
                  <a:cubicBezTo>
                    <a:pt x="83309" y="21142"/>
                    <a:pt x="66043" y="34095"/>
                    <a:pt x="58705" y="40571"/>
                  </a:cubicBezTo>
                  <a:cubicBezTo>
                    <a:pt x="51366" y="47047"/>
                    <a:pt x="49208" y="51809"/>
                    <a:pt x="46618" y="55047"/>
                  </a:cubicBezTo>
                  <a:cubicBezTo>
                    <a:pt x="44028" y="58285"/>
                    <a:pt x="45323" y="56571"/>
                    <a:pt x="43165" y="59619"/>
                  </a:cubicBezTo>
                  <a:cubicBezTo>
                    <a:pt x="41007" y="62666"/>
                    <a:pt x="40575" y="63619"/>
                    <a:pt x="33237" y="73523"/>
                  </a:cubicBezTo>
                  <a:cubicBezTo>
                    <a:pt x="25899" y="83428"/>
                    <a:pt x="0" y="120000"/>
                    <a:pt x="0" y="118666"/>
                  </a:cubicBezTo>
                  <a:cubicBezTo>
                    <a:pt x="0" y="117333"/>
                    <a:pt x="26762" y="76380"/>
                    <a:pt x="33669" y="65333"/>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 name="Shape 257"/>
            <p:cNvSpPr/>
            <p:nvPr/>
          </p:nvSpPr>
          <p:spPr>
            <a:xfrm>
              <a:off x="4645" y="3059"/>
              <a:ext cx="72" cy="177"/>
            </a:xfrm>
            <a:custGeom>
              <a:pathLst>
                <a:path extrusionOk="0" h="120000" w="120000">
                  <a:moveTo>
                    <a:pt x="114576" y="7025"/>
                  </a:moveTo>
                  <a:cubicBezTo>
                    <a:pt x="112542" y="8149"/>
                    <a:pt x="116610" y="0"/>
                    <a:pt x="102372" y="8992"/>
                  </a:cubicBezTo>
                  <a:cubicBezTo>
                    <a:pt x="88135" y="17985"/>
                    <a:pt x="45423" y="44121"/>
                    <a:pt x="28474" y="61826"/>
                  </a:cubicBezTo>
                  <a:cubicBezTo>
                    <a:pt x="11525" y="79531"/>
                    <a:pt x="4067" y="111569"/>
                    <a:pt x="2033" y="115784"/>
                  </a:cubicBezTo>
                  <a:cubicBezTo>
                    <a:pt x="0" y="120000"/>
                    <a:pt x="12203" y="92459"/>
                    <a:pt x="14915" y="86557"/>
                  </a:cubicBezTo>
                  <a:cubicBezTo>
                    <a:pt x="17627" y="80655"/>
                    <a:pt x="18305" y="81779"/>
                    <a:pt x="20338" y="79812"/>
                  </a:cubicBezTo>
                  <a:cubicBezTo>
                    <a:pt x="22372" y="77845"/>
                    <a:pt x="23728" y="77845"/>
                    <a:pt x="27118" y="74192"/>
                  </a:cubicBezTo>
                  <a:cubicBezTo>
                    <a:pt x="30508" y="70538"/>
                    <a:pt x="36610" y="62950"/>
                    <a:pt x="42033" y="57330"/>
                  </a:cubicBezTo>
                  <a:cubicBezTo>
                    <a:pt x="47457" y="51709"/>
                    <a:pt x="56949" y="44121"/>
                    <a:pt x="61016" y="41030"/>
                  </a:cubicBezTo>
                  <a:cubicBezTo>
                    <a:pt x="65084" y="37939"/>
                    <a:pt x="63050" y="40187"/>
                    <a:pt x="65084" y="38782"/>
                  </a:cubicBezTo>
                  <a:cubicBezTo>
                    <a:pt x="67118" y="37377"/>
                    <a:pt x="67118" y="36252"/>
                    <a:pt x="73220" y="32599"/>
                  </a:cubicBezTo>
                  <a:cubicBezTo>
                    <a:pt x="79322" y="28946"/>
                    <a:pt x="93559" y="21639"/>
                    <a:pt x="101016" y="17423"/>
                  </a:cubicBezTo>
                  <a:cubicBezTo>
                    <a:pt x="108474" y="13208"/>
                    <a:pt x="117288" y="9274"/>
                    <a:pt x="118644" y="7306"/>
                  </a:cubicBezTo>
                  <a:cubicBezTo>
                    <a:pt x="119999" y="5339"/>
                    <a:pt x="110508" y="5620"/>
                    <a:pt x="108474" y="5620"/>
                  </a:cubicBezTo>
                  <a:cubicBezTo>
                    <a:pt x="106440" y="5620"/>
                    <a:pt x="106440" y="6463"/>
                    <a:pt x="107118" y="6744"/>
                  </a:cubicBezTo>
                  <a:cubicBezTo>
                    <a:pt x="107796" y="7025"/>
                    <a:pt x="113220" y="7025"/>
                    <a:pt x="114576" y="7025"/>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 name="Shape 258"/>
            <p:cNvSpPr/>
            <p:nvPr/>
          </p:nvSpPr>
          <p:spPr>
            <a:xfrm flipH="1" rot="-690679">
              <a:off x="5132" y="2918"/>
              <a:ext cx="282" cy="399"/>
            </a:xfrm>
            <a:custGeom>
              <a:pathLst>
                <a:path extrusionOk="0" h="120000" w="120000">
                  <a:moveTo>
                    <a:pt x="82764" y="9316"/>
                  </a:moveTo>
                  <a:cubicBezTo>
                    <a:pt x="76058" y="0"/>
                    <a:pt x="84882" y="6211"/>
                    <a:pt x="76235" y="11925"/>
                  </a:cubicBezTo>
                  <a:cubicBezTo>
                    <a:pt x="67588" y="17639"/>
                    <a:pt x="43588" y="27577"/>
                    <a:pt x="31058" y="43726"/>
                  </a:cubicBezTo>
                  <a:cubicBezTo>
                    <a:pt x="18529" y="59875"/>
                    <a:pt x="1764" y="97391"/>
                    <a:pt x="882" y="108695"/>
                  </a:cubicBezTo>
                  <a:cubicBezTo>
                    <a:pt x="0" y="120000"/>
                    <a:pt x="18705" y="111801"/>
                    <a:pt x="25411" y="111304"/>
                  </a:cubicBezTo>
                  <a:cubicBezTo>
                    <a:pt x="32117" y="110807"/>
                    <a:pt x="37941" y="108074"/>
                    <a:pt x="41294" y="105341"/>
                  </a:cubicBezTo>
                  <a:cubicBezTo>
                    <a:pt x="44647" y="102608"/>
                    <a:pt x="45000" y="95155"/>
                    <a:pt x="46058" y="94782"/>
                  </a:cubicBezTo>
                  <a:cubicBezTo>
                    <a:pt x="47117" y="94409"/>
                    <a:pt x="43588" y="102236"/>
                    <a:pt x="48000" y="102732"/>
                  </a:cubicBezTo>
                  <a:cubicBezTo>
                    <a:pt x="52411" y="103229"/>
                    <a:pt x="67058" y="99503"/>
                    <a:pt x="72352" y="98012"/>
                  </a:cubicBezTo>
                  <a:cubicBezTo>
                    <a:pt x="77647" y="96521"/>
                    <a:pt x="78882" y="95776"/>
                    <a:pt x="79941" y="94037"/>
                  </a:cubicBezTo>
                  <a:cubicBezTo>
                    <a:pt x="81000" y="92298"/>
                    <a:pt x="78176" y="87826"/>
                    <a:pt x="79058" y="87453"/>
                  </a:cubicBezTo>
                  <a:cubicBezTo>
                    <a:pt x="79941" y="87080"/>
                    <a:pt x="80647" y="92049"/>
                    <a:pt x="85588" y="92049"/>
                  </a:cubicBezTo>
                  <a:cubicBezTo>
                    <a:pt x="90529" y="92049"/>
                    <a:pt x="105352" y="90310"/>
                    <a:pt x="109058" y="87453"/>
                  </a:cubicBezTo>
                  <a:cubicBezTo>
                    <a:pt x="112764" y="84596"/>
                    <a:pt x="107117" y="78757"/>
                    <a:pt x="108176" y="74906"/>
                  </a:cubicBezTo>
                  <a:cubicBezTo>
                    <a:pt x="109235" y="71055"/>
                    <a:pt x="120000" y="75155"/>
                    <a:pt x="115764" y="64223"/>
                  </a:cubicBezTo>
                  <a:cubicBezTo>
                    <a:pt x="111529" y="53291"/>
                    <a:pt x="89647" y="20745"/>
                    <a:pt x="82764" y="9316"/>
                  </a:cubicBezTo>
                  <a:close/>
                </a:path>
              </a:pathLst>
            </a:custGeom>
            <a:gradFill>
              <a:gsLst>
                <a:gs pos="0">
                  <a:srgbClr val="762F00"/>
                </a:gs>
                <a:gs pos="100000">
                  <a:srgbClr val="FF6600"/>
                </a:gs>
              </a:gsLst>
              <a:lin ang="189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9" name="Shape 259"/>
            <p:cNvSpPr/>
            <p:nvPr/>
          </p:nvSpPr>
          <p:spPr>
            <a:xfrm>
              <a:off x="5136" y="2945"/>
              <a:ext cx="243" cy="242"/>
            </a:xfrm>
            <a:custGeom>
              <a:pathLst>
                <a:path extrusionOk="0" h="120000" w="120000">
                  <a:moveTo>
                    <a:pt x="21928" y="0"/>
                  </a:moveTo>
                  <a:cubicBezTo>
                    <a:pt x="35736" y="410"/>
                    <a:pt x="75329" y="30358"/>
                    <a:pt x="91573" y="43692"/>
                  </a:cubicBezTo>
                  <a:cubicBezTo>
                    <a:pt x="108020" y="56820"/>
                    <a:pt x="119390" y="72820"/>
                    <a:pt x="119796" y="79179"/>
                  </a:cubicBezTo>
                  <a:cubicBezTo>
                    <a:pt x="120000" y="85743"/>
                    <a:pt x="100507" y="80410"/>
                    <a:pt x="92791" y="82461"/>
                  </a:cubicBezTo>
                  <a:cubicBezTo>
                    <a:pt x="85076" y="84512"/>
                    <a:pt x="77766" y="91076"/>
                    <a:pt x="73502" y="91487"/>
                  </a:cubicBezTo>
                  <a:cubicBezTo>
                    <a:pt x="69238" y="91897"/>
                    <a:pt x="67411" y="84923"/>
                    <a:pt x="66802" y="85538"/>
                  </a:cubicBezTo>
                  <a:cubicBezTo>
                    <a:pt x="66192" y="86153"/>
                    <a:pt x="70659" y="94153"/>
                    <a:pt x="69847" y="94974"/>
                  </a:cubicBezTo>
                  <a:cubicBezTo>
                    <a:pt x="69035" y="95794"/>
                    <a:pt x="65177" y="91487"/>
                    <a:pt x="62131" y="91076"/>
                  </a:cubicBezTo>
                  <a:cubicBezTo>
                    <a:pt x="59086" y="90666"/>
                    <a:pt x="55025" y="90256"/>
                    <a:pt x="51167" y="92102"/>
                  </a:cubicBezTo>
                  <a:cubicBezTo>
                    <a:pt x="47309" y="93948"/>
                    <a:pt x="42030" y="101948"/>
                    <a:pt x="39187" y="102564"/>
                  </a:cubicBezTo>
                  <a:cubicBezTo>
                    <a:pt x="36345" y="103179"/>
                    <a:pt x="34314" y="95179"/>
                    <a:pt x="34314" y="95384"/>
                  </a:cubicBezTo>
                  <a:cubicBezTo>
                    <a:pt x="34314" y="95589"/>
                    <a:pt x="40203" y="101538"/>
                    <a:pt x="38781" y="103589"/>
                  </a:cubicBezTo>
                  <a:cubicBezTo>
                    <a:pt x="37360" y="105641"/>
                    <a:pt x="29644" y="104820"/>
                    <a:pt x="25786" y="107487"/>
                  </a:cubicBezTo>
                  <a:cubicBezTo>
                    <a:pt x="21928" y="110153"/>
                    <a:pt x="19695" y="120000"/>
                    <a:pt x="15431" y="118974"/>
                  </a:cubicBezTo>
                  <a:cubicBezTo>
                    <a:pt x="11167" y="117948"/>
                    <a:pt x="812" y="113435"/>
                    <a:pt x="406" y="101538"/>
                  </a:cubicBezTo>
                  <a:cubicBezTo>
                    <a:pt x="0" y="89641"/>
                    <a:pt x="9137" y="64615"/>
                    <a:pt x="12791" y="47589"/>
                  </a:cubicBezTo>
                  <a:cubicBezTo>
                    <a:pt x="16446" y="30769"/>
                    <a:pt x="19898" y="9846"/>
                    <a:pt x="21928" y="0"/>
                  </a:cubicBezTo>
                  <a:close/>
                </a:path>
              </a:pathLst>
            </a:custGeom>
            <a:gradFill>
              <a:gsLst>
                <a:gs pos="0">
                  <a:srgbClr val="464646"/>
                </a:gs>
                <a:gs pos="50000">
                  <a:srgbClr val="989898"/>
                </a:gs>
                <a:gs pos="100000">
                  <a:srgbClr val="464646"/>
                </a:gs>
              </a:gsLst>
              <a:lin ang="27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0" name="Shape 260"/>
            <p:cNvSpPr/>
            <p:nvPr/>
          </p:nvSpPr>
          <p:spPr>
            <a:xfrm flipH="1" rot="-690679">
              <a:off x="5192" y="2981"/>
              <a:ext cx="114" cy="261"/>
            </a:xfrm>
            <a:custGeom>
              <a:pathLst>
                <a:path extrusionOk="0" h="120000" w="120000">
                  <a:moveTo>
                    <a:pt x="33669" y="65333"/>
                  </a:moveTo>
                  <a:cubicBezTo>
                    <a:pt x="44892" y="50095"/>
                    <a:pt x="63453" y="32190"/>
                    <a:pt x="74244" y="22285"/>
                  </a:cubicBezTo>
                  <a:cubicBezTo>
                    <a:pt x="85035" y="12380"/>
                    <a:pt x="91510" y="9904"/>
                    <a:pt x="97553" y="6285"/>
                  </a:cubicBezTo>
                  <a:cubicBezTo>
                    <a:pt x="103597" y="2666"/>
                    <a:pt x="108345" y="761"/>
                    <a:pt x="111798" y="380"/>
                  </a:cubicBezTo>
                  <a:cubicBezTo>
                    <a:pt x="115251" y="0"/>
                    <a:pt x="120000" y="3047"/>
                    <a:pt x="119136" y="4380"/>
                  </a:cubicBezTo>
                  <a:cubicBezTo>
                    <a:pt x="118273" y="5714"/>
                    <a:pt x="108776" y="7238"/>
                    <a:pt x="105323" y="8571"/>
                  </a:cubicBezTo>
                  <a:cubicBezTo>
                    <a:pt x="101870" y="9904"/>
                    <a:pt x="100143" y="11428"/>
                    <a:pt x="97553" y="12761"/>
                  </a:cubicBezTo>
                  <a:cubicBezTo>
                    <a:pt x="94964" y="14095"/>
                    <a:pt x="96258" y="12000"/>
                    <a:pt x="89784" y="16571"/>
                  </a:cubicBezTo>
                  <a:cubicBezTo>
                    <a:pt x="83309" y="21142"/>
                    <a:pt x="66043" y="34095"/>
                    <a:pt x="58705" y="40571"/>
                  </a:cubicBezTo>
                  <a:cubicBezTo>
                    <a:pt x="51366" y="47047"/>
                    <a:pt x="49208" y="51809"/>
                    <a:pt x="46618" y="55047"/>
                  </a:cubicBezTo>
                  <a:cubicBezTo>
                    <a:pt x="44028" y="58285"/>
                    <a:pt x="45323" y="56571"/>
                    <a:pt x="43165" y="59619"/>
                  </a:cubicBezTo>
                  <a:cubicBezTo>
                    <a:pt x="41007" y="62666"/>
                    <a:pt x="40575" y="63619"/>
                    <a:pt x="33237" y="73523"/>
                  </a:cubicBezTo>
                  <a:cubicBezTo>
                    <a:pt x="25899" y="83428"/>
                    <a:pt x="0" y="120000"/>
                    <a:pt x="0" y="118666"/>
                  </a:cubicBezTo>
                  <a:cubicBezTo>
                    <a:pt x="0" y="117333"/>
                    <a:pt x="26762" y="76380"/>
                    <a:pt x="33669" y="65333"/>
                  </a:cubicBezTo>
                  <a:close/>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1" name="Shape 261"/>
            <p:cNvSpPr/>
            <p:nvPr/>
          </p:nvSpPr>
          <p:spPr>
            <a:xfrm flipH="1" rot="-690679">
              <a:off x="5164" y="3060"/>
              <a:ext cx="73" cy="177"/>
            </a:xfrm>
            <a:custGeom>
              <a:pathLst>
                <a:path extrusionOk="0" h="120000" w="120000">
                  <a:moveTo>
                    <a:pt x="114576" y="7025"/>
                  </a:moveTo>
                  <a:cubicBezTo>
                    <a:pt x="112542" y="8149"/>
                    <a:pt x="116610" y="0"/>
                    <a:pt x="102372" y="8992"/>
                  </a:cubicBezTo>
                  <a:cubicBezTo>
                    <a:pt x="88135" y="17985"/>
                    <a:pt x="45423" y="44121"/>
                    <a:pt x="28474" y="61826"/>
                  </a:cubicBezTo>
                  <a:cubicBezTo>
                    <a:pt x="11525" y="79531"/>
                    <a:pt x="4067" y="111569"/>
                    <a:pt x="2033" y="115784"/>
                  </a:cubicBezTo>
                  <a:cubicBezTo>
                    <a:pt x="0" y="120000"/>
                    <a:pt x="12203" y="92459"/>
                    <a:pt x="14915" y="86557"/>
                  </a:cubicBezTo>
                  <a:cubicBezTo>
                    <a:pt x="17627" y="80655"/>
                    <a:pt x="18305" y="81779"/>
                    <a:pt x="20338" y="79812"/>
                  </a:cubicBezTo>
                  <a:cubicBezTo>
                    <a:pt x="22372" y="77845"/>
                    <a:pt x="23728" y="77845"/>
                    <a:pt x="27118" y="74192"/>
                  </a:cubicBezTo>
                  <a:cubicBezTo>
                    <a:pt x="30508" y="70538"/>
                    <a:pt x="36610" y="62950"/>
                    <a:pt x="42033" y="57330"/>
                  </a:cubicBezTo>
                  <a:cubicBezTo>
                    <a:pt x="47457" y="51709"/>
                    <a:pt x="56949" y="44121"/>
                    <a:pt x="61016" y="41030"/>
                  </a:cubicBezTo>
                  <a:cubicBezTo>
                    <a:pt x="65084" y="37939"/>
                    <a:pt x="63050" y="40187"/>
                    <a:pt x="65084" y="38782"/>
                  </a:cubicBezTo>
                  <a:cubicBezTo>
                    <a:pt x="67118" y="37377"/>
                    <a:pt x="67118" y="36252"/>
                    <a:pt x="73220" y="32599"/>
                  </a:cubicBezTo>
                  <a:cubicBezTo>
                    <a:pt x="79322" y="28946"/>
                    <a:pt x="93559" y="21639"/>
                    <a:pt x="101016" y="17423"/>
                  </a:cubicBezTo>
                  <a:cubicBezTo>
                    <a:pt x="108474" y="13208"/>
                    <a:pt x="117288" y="9274"/>
                    <a:pt x="118644" y="7306"/>
                  </a:cubicBezTo>
                  <a:cubicBezTo>
                    <a:pt x="119999" y="5339"/>
                    <a:pt x="110508" y="5620"/>
                    <a:pt x="108474" y="5620"/>
                  </a:cubicBezTo>
                  <a:cubicBezTo>
                    <a:pt x="106440" y="5620"/>
                    <a:pt x="106440" y="6463"/>
                    <a:pt x="107118" y="6744"/>
                  </a:cubicBezTo>
                  <a:cubicBezTo>
                    <a:pt x="107796" y="7025"/>
                    <a:pt x="113220" y="7025"/>
                    <a:pt x="114576" y="7025"/>
                  </a:cubicBezTo>
                  <a:close/>
                </a:path>
              </a:pathLst>
            </a:custGeom>
            <a:solidFill>
              <a:schemeClr val="dk2"/>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2" name="Shape 262"/>
            <p:cNvSpPr/>
            <p:nvPr/>
          </p:nvSpPr>
          <p:spPr>
            <a:xfrm>
              <a:off x="4458" y="3272"/>
              <a:ext cx="109" cy="44"/>
            </a:xfrm>
            <a:custGeom>
              <a:pathLst>
                <a:path extrusionOk="0" h="120000" w="120000">
                  <a:moveTo>
                    <a:pt x="111330" y="4528"/>
                  </a:moveTo>
                  <a:cubicBezTo>
                    <a:pt x="102661" y="0"/>
                    <a:pt x="73916" y="13584"/>
                    <a:pt x="56577" y="26037"/>
                  </a:cubicBezTo>
                  <a:cubicBezTo>
                    <a:pt x="39239" y="38490"/>
                    <a:pt x="12775" y="62264"/>
                    <a:pt x="6387" y="75849"/>
                  </a:cubicBezTo>
                  <a:cubicBezTo>
                    <a:pt x="0" y="89433"/>
                    <a:pt x="10038" y="104150"/>
                    <a:pt x="18707" y="109811"/>
                  </a:cubicBezTo>
                  <a:cubicBezTo>
                    <a:pt x="27376" y="115471"/>
                    <a:pt x="44258" y="120000"/>
                    <a:pt x="58859" y="109811"/>
                  </a:cubicBezTo>
                  <a:cubicBezTo>
                    <a:pt x="73460" y="99622"/>
                    <a:pt x="99011" y="67924"/>
                    <a:pt x="107680" y="49811"/>
                  </a:cubicBezTo>
                  <a:cubicBezTo>
                    <a:pt x="116349" y="31698"/>
                    <a:pt x="120000" y="9056"/>
                    <a:pt x="111330" y="4528"/>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 name="Shape 263"/>
            <p:cNvSpPr/>
            <p:nvPr/>
          </p:nvSpPr>
          <p:spPr>
            <a:xfrm>
              <a:off x="4575" y="3238"/>
              <a:ext cx="78" cy="36"/>
            </a:xfrm>
            <a:custGeom>
              <a:pathLst>
                <a:path extrusionOk="0" h="120000" w="120000">
                  <a:moveTo>
                    <a:pt x="110526" y="5274"/>
                  </a:moveTo>
                  <a:cubicBezTo>
                    <a:pt x="101052" y="0"/>
                    <a:pt x="65052" y="13186"/>
                    <a:pt x="46736" y="30329"/>
                  </a:cubicBezTo>
                  <a:cubicBezTo>
                    <a:pt x="28421" y="47472"/>
                    <a:pt x="2526" y="96263"/>
                    <a:pt x="1263" y="108131"/>
                  </a:cubicBezTo>
                  <a:cubicBezTo>
                    <a:pt x="0" y="120000"/>
                    <a:pt x="27157" y="108131"/>
                    <a:pt x="39789" y="104175"/>
                  </a:cubicBezTo>
                  <a:cubicBezTo>
                    <a:pt x="52421" y="100219"/>
                    <a:pt x="66315" y="89670"/>
                    <a:pt x="77052" y="83076"/>
                  </a:cubicBezTo>
                  <a:cubicBezTo>
                    <a:pt x="87789" y="76483"/>
                    <a:pt x="99157" y="73846"/>
                    <a:pt x="105473" y="61978"/>
                  </a:cubicBezTo>
                  <a:cubicBezTo>
                    <a:pt x="111789" y="50109"/>
                    <a:pt x="120000" y="10549"/>
                    <a:pt x="110526" y="5274"/>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 name="Shape 264"/>
            <p:cNvSpPr/>
            <p:nvPr/>
          </p:nvSpPr>
          <p:spPr>
            <a:xfrm>
              <a:off x="4656" y="3211"/>
              <a:ext cx="67" cy="28"/>
            </a:xfrm>
            <a:custGeom>
              <a:pathLst>
                <a:path extrusionOk="0" h="120000" w="120000">
                  <a:moveTo>
                    <a:pt x="111000" y="6956"/>
                  </a:moveTo>
                  <a:cubicBezTo>
                    <a:pt x="102750" y="0"/>
                    <a:pt x="75750" y="1739"/>
                    <a:pt x="57000" y="17391"/>
                  </a:cubicBezTo>
                  <a:cubicBezTo>
                    <a:pt x="38250" y="33043"/>
                    <a:pt x="1500" y="88695"/>
                    <a:pt x="750" y="104347"/>
                  </a:cubicBezTo>
                  <a:cubicBezTo>
                    <a:pt x="0" y="120000"/>
                    <a:pt x="33000" y="116521"/>
                    <a:pt x="51000" y="109565"/>
                  </a:cubicBezTo>
                  <a:cubicBezTo>
                    <a:pt x="69000" y="102608"/>
                    <a:pt x="97500" y="80000"/>
                    <a:pt x="108750" y="62608"/>
                  </a:cubicBezTo>
                  <a:cubicBezTo>
                    <a:pt x="120000" y="45217"/>
                    <a:pt x="119250" y="13913"/>
                    <a:pt x="111000" y="6956"/>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 name="Shape 265"/>
            <p:cNvSpPr/>
            <p:nvPr/>
          </p:nvSpPr>
          <p:spPr>
            <a:xfrm>
              <a:off x="5331" y="3238"/>
              <a:ext cx="111" cy="39"/>
            </a:xfrm>
            <a:custGeom>
              <a:pathLst>
                <a:path extrusionOk="0" h="120000" w="120000">
                  <a:moveTo>
                    <a:pt x="111428" y="108979"/>
                  </a:moveTo>
                  <a:cubicBezTo>
                    <a:pt x="107819" y="118775"/>
                    <a:pt x="95187" y="117551"/>
                    <a:pt x="85714" y="117551"/>
                  </a:cubicBezTo>
                  <a:cubicBezTo>
                    <a:pt x="76240" y="117551"/>
                    <a:pt x="66315" y="119999"/>
                    <a:pt x="53233" y="110204"/>
                  </a:cubicBezTo>
                  <a:cubicBezTo>
                    <a:pt x="40150" y="100408"/>
                    <a:pt x="11729" y="72244"/>
                    <a:pt x="5864" y="56326"/>
                  </a:cubicBezTo>
                  <a:cubicBezTo>
                    <a:pt x="0" y="40408"/>
                    <a:pt x="8571" y="24489"/>
                    <a:pt x="16691" y="15918"/>
                  </a:cubicBezTo>
                  <a:cubicBezTo>
                    <a:pt x="25263" y="8571"/>
                    <a:pt x="41503" y="0"/>
                    <a:pt x="56390" y="7346"/>
                  </a:cubicBezTo>
                  <a:cubicBezTo>
                    <a:pt x="70827" y="14693"/>
                    <a:pt x="97443" y="42857"/>
                    <a:pt x="106466" y="61224"/>
                  </a:cubicBezTo>
                  <a:cubicBezTo>
                    <a:pt x="115488" y="78367"/>
                    <a:pt x="120000" y="101632"/>
                    <a:pt x="111428" y="108979"/>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 name="Shape 266"/>
            <p:cNvSpPr/>
            <p:nvPr/>
          </p:nvSpPr>
          <p:spPr>
            <a:xfrm flipH="1" rot="10083242">
              <a:off x="5248" y="3224"/>
              <a:ext cx="78" cy="37"/>
            </a:xfrm>
            <a:custGeom>
              <a:pathLst>
                <a:path extrusionOk="0" h="120000" w="120000">
                  <a:moveTo>
                    <a:pt x="110526" y="5274"/>
                  </a:moveTo>
                  <a:cubicBezTo>
                    <a:pt x="101052" y="0"/>
                    <a:pt x="65052" y="13186"/>
                    <a:pt x="46736" y="30329"/>
                  </a:cubicBezTo>
                  <a:cubicBezTo>
                    <a:pt x="28421" y="47472"/>
                    <a:pt x="2526" y="96263"/>
                    <a:pt x="1263" y="108131"/>
                  </a:cubicBezTo>
                  <a:cubicBezTo>
                    <a:pt x="0" y="120000"/>
                    <a:pt x="27157" y="108131"/>
                    <a:pt x="39789" y="104175"/>
                  </a:cubicBezTo>
                  <a:cubicBezTo>
                    <a:pt x="52421" y="100219"/>
                    <a:pt x="66315" y="89670"/>
                    <a:pt x="77052" y="83076"/>
                  </a:cubicBezTo>
                  <a:cubicBezTo>
                    <a:pt x="87789" y="76483"/>
                    <a:pt x="99157" y="73846"/>
                    <a:pt x="105473" y="61978"/>
                  </a:cubicBezTo>
                  <a:cubicBezTo>
                    <a:pt x="111789" y="50109"/>
                    <a:pt x="120000" y="10549"/>
                    <a:pt x="110526" y="5274"/>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 name="Shape 267"/>
            <p:cNvSpPr/>
            <p:nvPr/>
          </p:nvSpPr>
          <p:spPr>
            <a:xfrm flipH="1" rot="9969182">
              <a:off x="5174" y="3210"/>
              <a:ext cx="66" cy="27"/>
            </a:xfrm>
            <a:custGeom>
              <a:pathLst>
                <a:path extrusionOk="0" h="120000" w="120000">
                  <a:moveTo>
                    <a:pt x="111000" y="6956"/>
                  </a:moveTo>
                  <a:cubicBezTo>
                    <a:pt x="102750" y="0"/>
                    <a:pt x="75750" y="1739"/>
                    <a:pt x="57000" y="17391"/>
                  </a:cubicBezTo>
                  <a:cubicBezTo>
                    <a:pt x="38250" y="33043"/>
                    <a:pt x="1500" y="88695"/>
                    <a:pt x="750" y="104347"/>
                  </a:cubicBezTo>
                  <a:cubicBezTo>
                    <a:pt x="0" y="120000"/>
                    <a:pt x="33000" y="116521"/>
                    <a:pt x="51000" y="109565"/>
                  </a:cubicBezTo>
                  <a:cubicBezTo>
                    <a:pt x="69000" y="102608"/>
                    <a:pt x="97500" y="80000"/>
                    <a:pt x="108750" y="62608"/>
                  </a:cubicBezTo>
                  <a:cubicBezTo>
                    <a:pt x="120000" y="45217"/>
                    <a:pt x="119250" y="13913"/>
                    <a:pt x="111000" y="6956"/>
                  </a:cubicBezTo>
                  <a:close/>
                </a:path>
              </a:pathLst>
            </a:custGeom>
            <a:solidFill>
              <a:srgbClr val="596A6B"/>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8" name="Shape 268"/>
            <p:cNvSpPr/>
            <p:nvPr/>
          </p:nvSpPr>
          <p:spPr>
            <a:xfrm>
              <a:off x="4875" y="1807"/>
              <a:ext cx="34" cy="23"/>
            </a:xfrm>
            <a:prstGeom prst="ellipse">
              <a:avLst/>
            </a:prstGeom>
            <a:gradFill>
              <a:gsLst>
                <a:gs pos="0">
                  <a:srgbClr val="CF0E0E"/>
                </a:gs>
                <a:gs pos="100000">
                  <a:srgbClr val="600606"/>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1"/>
                </a:buClr>
                <a:buFont typeface="Times New Roman"/>
                <a:buNone/>
              </a:pPr>
              <a:r>
                <a:t/>
              </a:r>
              <a:endParaRPr sz="2800">
                <a:solidFill>
                  <a:schemeClr val="dk1"/>
                </a:solidFill>
                <a:latin typeface="Times New Roman"/>
                <a:ea typeface="Times New Roman"/>
                <a:cs typeface="Times New Roman"/>
                <a:sym typeface="Times New Roman"/>
              </a:endParaRPr>
            </a:p>
          </p:txBody>
        </p:sp>
        <p:sp>
          <p:nvSpPr>
            <p:cNvPr id="269" name="Shape 269"/>
            <p:cNvSpPr/>
            <p:nvPr/>
          </p:nvSpPr>
          <p:spPr>
            <a:xfrm>
              <a:off x="4806" y="1962"/>
              <a:ext cx="186" cy="22"/>
            </a:xfrm>
            <a:custGeom>
              <a:pathLst>
                <a:path extrusionOk="0" h="120000" w="120000">
                  <a:moveTo>
                    <a:pt x="101640" y="33962"/>
                  </a:moveTo>
                  <a:cubicBezTo>
                    <a:pt x="95521" y="24905"/>
                    <a:pt x="87006" y="13584"/>
                    <a:pt x="74501" y="9056"/>
                  </a:cubicBezTo>
                  <a:cubicBezTo>
                    <a:pt x="61995" y="4528"/>
                    <a:pt x="39379" y="0"/>
                    <a:pt x="27139" y="9056"/>
                  </a:cubicBezTo>
                  <a:cubicBezTo>
                    <a:pt x="14900" y="18113"/>
                    <a:pt x="0" y="45283"/>
                    <a:pt x="266" y="61132"/>
                  </a:cubicBezTo>
                  <a:cubicBezTo>
                    <a:pt x="532" y="76981"/>
                    <a:pt x="16230" y="95094"/>
                    <a:pt x="28736" y="104150"/>
                  </a:cubicBezTo>
                  <a:cubicBezTo>
                    <a:pt x="41241" y="113207"/>
                    <a:pt x="60931" y="120000"/>
                    <a:pt x="75299" y="117735"/>
                  </a:cubicBezTo>
                  <a:cubicBezTo>
                    <a:pt x="89667" y="115471"/>
                    <a:pt x="111485" y="101886"/>
                    <a:pt x="115742" y="88301"/>
                  </a:cubicBezTo>
                  <a:cubicBezTo>
                    <a:pt x="120000" y="74716"/>
                    <a:pt x="104567" y="45283"/>
                    <a:pt x="101640" y="33962"/>
                  </a:cubicBezTo>
                  <a:close/>
                </a:path>
              </a:pathLst>
            </a:custGeom>
            <a:gradFill>
              <a:gsLst>
                <a:gs pos="0">
                  <a:srgbClr val="5F6366"/>
                </a:gs>
                <a:gs pos="50000">
                  <a:srgbClr val="CDD5DC"/>
                </a:gs>
                <a:gs pos="100000">
                  <a:srgbClr val="5F6366"/>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0" name="Shape 270"/>
            <p:cNvSpPr/>
            <p:nvPr/>
          </p:nvSpPr>
          <p:spPr>
            <a:xfrm>
              <a:off x="4845" y="1882"/>
              <a:ext cx="97" cy="14"/>
            </a:xfrm>
            <a:custGeom>
              <a:pathLst>
                <a:path extrusionOk="0" h="120000" w="120000">
                  <a:moveTo>
                    <a:pt x="1025" y="54857"/>
                  </a:moveTo>
                  <a:cubicBezTo>
                    <a:pt x="2051" y="41142"/>
                    <a:pt x="24615" y="24000"/>
                    <a:pt x="37948" y="17142"/>
                  </a:cubicBezTo>
                  <a:cubicBezTo>
                    <a:pt x="51282" y="10285"/>
                    <a:pt x="68717" y="0"/>
                    <a:pt x="82051" y="6857"/>
                  </a:cubicBezTo>
                  <a:cubicBezTo>
                    <a:pt x="95384" y="13714"/>
                    <a:pt x="120000" y="44571"/>
                    <a:pt x="117435" y="61714"/>
                  </a:cubicBezTo>
                  <a:cubicBezTo>
                    <a:pt x="114871" y="78857"/>
                    <a:pt x="80512" y="102857"/>
                    <a:pt x="66666" y="109714"/>
                  </a:cubicBezTo>
                  <a:cubicBezTo>
                    <a:pt x="52820" y="116571"/>
                    <a:pt x="43589" y="120000"/>
                    <a:pt x="32820" y="109714"/>
                  </a:cubicBezTo>
                  <a:cubicBezTo>
                    <a:pt x="22051" y="99428"/>
                    <a:pt x="0" y="68571"/>
                    <a:pt x="1025" y="54857"/>
                  </a:cubicBezTo>
                  <a:close/>
                </a:path>
              </a:pathLst>
            </a:custGeom>
            <a:gradFill>
              <a:gsLst>
                <a:gs pos="0">
                  <a:srgbClr val="5F6366"/>
                </a:gs>
                <a:gs pos="50000">
                  <a:srgbClr val="CDD5DC"/>
                </a:gs>
                <a:gs pos="100000">
                  <a:srgbClr val="5F6366"/>
                </a:gs>
              </a:gsLst>
              <a:lin ang="5400000" scaled="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271" name="Shape 271"/>
          <p:cNvSpPr/>
          <p:nvPr/>
        </p:nvSpPr>
        <p:spPr>
          <a:xfrm>
            <a:off x="1834198" y="4195971"/>
            <a:ext cx="1594801" cy="106182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050" u="sng">
                <a:solidFill>
                  <a:srgbClr val="A3A3E9"/>
                </a:solidFill>
                <a:latin typeface="Times New Roman"/>
                <a:ea typeface="Times New Roman"/>
                <a:cs typeface="Times New Roman"/>
                <a:sym typeface="Times New Roman"/>
              </a:rPr>
              <a:t>How to win points</a:t>
            </a:r>
          </a:p>
          <a:p>
            <a:pPr indent="0" lvl="0" marL="0" marR="0" rtl="0" algn="l">
              <a:spcBef>
                <a:spcPts val="0"/>
              </a:spcBef>
              <a:spcAft>
                <a:spcPts val="0"/>
              </a:spcAft>
              <a:buSzPct val="25000"/>
              <a:buNone/>
            </a:pPr>
            <a:r>
              <a:rPr lang="en-US" sz="1050" u="sng">
                <a:solidFill>
                  <a:srgbClr val="A3A3E9"/>
                </a:solidFill>
                <a:latin typeface="Times New Roman"/>
                <a:ea typeface="Times New Roman"/>
                <a:cs typeface="Times New Roman"/>
                <a:sym typeface="Times New Roman"/>
              </a:rPr>
              <a:t>Trailers</a:t>
            </a:r>
          </a:p>
          <a:p>
            <a:pPr indent="0" lvl="0" marL="0" marR="0" rtl="0" algn="l">
              <a:spcBef>
                <a:spcPts val="0"/>
              </a:spcBef>
              <a:spcAft>
                <a:spcPts val="0"/>
              </a:spcAft>
              <a:buSzPct val="25000"/>
              <a:buNone/>
            </a:pPr>
            <a:r>
              <a:rPr lang="en-US" sz="1050" u="sng">
                <a:solidFill>
                  <a:srgbClr val="A3A3E9"/>
                </a:solidFill>
                <a:latin typeface="Times New Roman"/>
                <a:ea typeface="Times New Roman"/>
                <a:cs typeface="Times New Roman"/>
                <a:sym typeface="Times New Roman"/>
              </a:rPr>
              <a:t>Design goals</a:t>
            </a:r>
          </a:p>
          <a:p>
            <a:pPr indent="0" lvl="0" marL="0" marR="0" rtl="0" algn="l">
              <a:spcBef>
                <a:spcPts val="0"/>
              </a:spcBef>
              <a:spcAft>
                <a:spcPts val="0"/>
              </a:spcAft>
              <a:buSzPct val="25000"/>
              <a:buNone/>
            </a:pPr>
            <a:r>
              <a:rPr lang="en-US" sz="1050" u="sng">
                <a:solidFill>
                  <a:srgbClr val="A3A3E9"/>
                </a:solidFill>
                <a:latin typeface="Times New Roman"/>
                <a:ea typeface="Times New Roman"/>
                <a:cs typeface="Times New Roman"/>
                <a:sym typeface="Times New Roman"/>
              </a:rPr>
              <a:t>Wish list</a:t>
            </a:r>
          </a:p>
          <a:p>
            <a:pPr indent="0" lvl="0" marL="0" marR="0" rtl="0" algn="l">
              <a:spcBef>
                <a:spcPts val="0"/>
              </a:spcBef>
              <a:spcAft>
                <a:spcPts val="0"/>
              </a:spcAft>
              <a:buSzPct val="25000"/>
              <a:buNone/>
            </a:pPr>
            <a:r>
              <a:rPr lang="en-US" sz="1050" u="sng">
                <a:solidFill>
                  <a:srgbClr val="A3A3E9"/>
                </a:solidFill>
                <a:latin typeface="Times New Roman"/>
                <a:ea typeface="Times New Roman"/>
                <a:cs typeface="Times New Roman"/>
                <a:sym typeface="Times New Roman"/>
              </a:rPr>
              <a:t>Development Team</a:t>
            </a:r>
          </a:p>
          <a:p>
            <a:pPr indent="0" lvl="0" marL="0" marR="0" rtl="0" algn="l">
              <a:spcBef>
                <a:spcPts val="0"/>
              </a:spcBef>
              <a:spcAft>
                <a:spcPts val="0"/>
              </a:spcAft>
              <a:buNone/>
            </a:pPr>
            <a:r>
              <a:t/>
            </a:r>
            <a:endParaRPr sz="1050">
              <a:solidFill>
                <a:schemeClr val="lt1"/>
              </a:solidFill>
              <a:latin typeface="Times New Roman"/>
              <a:ea typeface="Times New Roman"/>
              <a:cs typeface="Times New Roman"/>
              <a:sym typeface="Times New Roman"/>
            </a:endParaRPr>
          </a:p>
        </p:txBody>
      </p:sp>
      <p:sp>
        <p:nvSpPr>
          <p:cNvPr id="272" name="Shape 272"/>
          <p:cNvSpPr/>
          <p:nvPr/>
        </p:nvSpPr>
        <p:spPr>
          <a:xfrm rot="-1212289">
            <a:off x="5659557" y="1768894"/>
            <a:ext cx="440258" cy="465659"/>
          </a:xfrm>
          <a:custGeom>
            <a:pathLst>
              <a:path extrusionOk="0" h="120000" w="120000">
                <a:moveTo>
                  <a:pt x="108169" y="13483"/>
                </a:moveTo>
                <a:cubicBezTo>
                  <a:pt x="103098" y="10786"/>
                  <a:pt x="98028" y="6741"/>
                  <a:pt x="87887" y="5393"/>
                </a:cubicBezTo>
                <a:cubicBezTo>
                  <a:pt x="77746" y="4044"/>
                  <a:pt x="60845" y="0"/>
                  <a:pt x="47323" y="5393"/>
                </a:cubicBezTo>
                <a:cubicBezTo>
                  <a:pt x="33802" y="10786"/>
                  <a:pt x="13521" y="25617"/>
                  <a:pt x="6760" y="37752"/>
                </a:cubicBezTo>
                <a:cubicBezTo>
                  <a:pt x="0" y="49887"/>
                  <a:pt x="1690" y="66067"/>
                  <a:pt x="6760" y="78202"/>
                </a:cubicBezTo>
                <a:cubicBezTo>
                  <a:pt x="11830" y="90337"/>
                  <a:pt x="23661" y="103820"/>
                  <a:pt x="37183" y="110561"/>
                </a:cubicBezTo>
                <a:cubicBezTo>
                  <a:pt x="50704" y="117303"/>
                  <a:pt x="74366" y="120000"/>
                  <a:pt x="87887" y="118651"/>
                </a:cubicBezTo>
                <a:cubicBezTo>
                  <a:pt x="101408" y="117303"/>
                  <a:pt x="116619" y="105168"/>
                  <a:pt x="118309" y="102471"/>
                </a:cubicBezTo>
                <a:cubicBezTo>
                  <a:pt x="120000" y="99775"/>
                  <a:pt x="104788" y="103820"/>
                  <a:pt x="98028" y="102471"/>
                </a:cubicBezTo>
                <a:cubicBezTo>
                  <a:pt x="91267" y="101123"/>
                  <a:pt x="84507" y="99775"/>
                  <a:pt x="77746" y="94382"/>
                </a:cubicBezTo>
                <a:cubicBezTo>
                  <a:pt x="70985" y="88988"/>
                  <a:pt x="59154" y="79550"/>
                  <a:pt x="57464" y="70112"/>
                </a:cubicBezTo>
                <a:cubicBezTo>
                  <a:pt x="55774" y="60674"/>
                  <a:pt x="62535" y="45842"/>
                  <a:pt x="67605" y="37752"/>
                </a:cubicBezTo>
                <a:cubicBezTo>
                  <a:pt x="72676" y="29662"/>
                  <a:pt x="81126" y="24269"/>
                  <a:pt x="87887" y="21573"/>
                </a:cubicBezTo>
                <a:cubicBezTo>
                  <a:pt x="94647" y="18876"/>
                  <a:pt x="103098" y="21573"/>
                  <a:pt x="108169" y="21573"/>
                </a:cubicBezTo>
                <a:cubicBezTo>
                  <a:pt x="113239" y="21573"/>
                  <a:pt x="118309" y="22921"/>
                  <a:pt x="118309" y="21573"/>
                </a:cubicBezTo>
                <a:cubicBezTo>
                  <a:pt x="118309" y="20224"/>
                  <a:pt x="113239" y="16179"/>
                  <a:pt x="108169" y="13483"/>
                </a:cubicBezTo>
                <a:close/>
              </a:path>
            </a:pathLst>
          </a:custGeom>
          <a:gradFill>
            <a:gsLst>
              <a:gs pos="0">
                <a:srgbClr val="FFFFFF"/>
              </a:gs>
              <a:gs pos="100000">
                <a:srgbClr val="CCECFF"/>
              </a:gs>
            </a:gsLst>
            <a:lin ang="5400000" scaled="0"/>
          </a:gradFill>
          <a:ln cap="flat" cmpd="sng" w="9525">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3" name="Shape 273"/>
          <p:cNvGrpSpPr/>
          <p:nvPr/>
        </p:nvGrpSpPr>
        <p:grpSpPr>
          <a:xfrm>
            <a:off x="7772400" y="990600"/>
            <a:ext cx="381000" cy="318700"/>
            <a:chOff x="784" y="534"/>
            <a:chExt cx="958" cy="834"/>
          </a:xfrm>
        </p:grpSpPr>
        <p:sp>
          <p:nvSpPr>
            <p:cNvPr id="274" name="Shape 274"/>
            <p:cNvSpPr/>
            <p:nvPr/>
          </p:nvSpPr>
          <p:spPr>
            <a:xfrm>
              <a:off x="784" y="534"/>
              <a:ext cx="958" cy="797"/>
            </a:xfrm>
            <a:custGeom>
              <a:pathLst>
                <a:path extrusionOk="0" h="120000" w="120000">
                  <a:moveTo>
                    <a:pt x="51356" y="0"/>
                  </a:moveTo>
                  <a:lnTo>
                    <a:pt x="46096" y="49624"/>
                  </a:lnTo>
                  <a:lnTo>
                    <a:pt x="0" y="60601"/>
                  </a:lnTo>
                  <a:lnTo>
                    <a:pt x="46096" y="71278"/>
                  </a:lnTo>
                  <a:lnTo>
                    <a:pt x="57369" y="119999"/>
                  </a:lnTo>
                  <a:lnTo>
                    <a:pt x="64133" y="71278"/>
                  </a:lnTo>
                  <a:lnTo>
                    <a:pt x="120000" y="58496"/>
                  </a:lnTo>
                  <a:lnTo>
                    <a:pt x="64133" y="49624"/>
                  </a:lnTo>
                  <a:lnTo>
                    <a:pt x="51356" y="0"/>
                  </a:lnTo>
                  <a:close/>
                </a:path>
              </a:pathLst>
            </a:custGeom>
            <a:solidFill>
              <a:schemeClr val="lt1"/>
            </a:solidFill>
            <a:ln cap="flat" cmpd="sng" w="9525">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5" name="Shape 275"/>
            <p:cNvSpPr/>
            <p:nvPr/>
          </p:nvSpPr>
          <p:spPr>
            <a:xfrm rot="2426254">
              <a:off x="959" y="692"/>
              <a:ext cx="576" cy="556"/>
            </a:xfrm>
            <a:custGeom>
              <a:pathLst>
                <a:path extrusionOk="0" h="120000" w="120000">
                  <a:moveTo>
                    <a:pt x="51356" y="0"/>
                  </a:moveTo>
                  <a:lnTo>
                    <a:pt x="46096" y="49624"/>
                  </a:lnTo>
                  <a:lnTo>
                    <a:pt x="0" y="60601"/>
                  </a:lnTo>
                  <a:lnTo>
                    <a:pt x="46096" y="71278"/>
                  </a:lnTo>
                  <a:lnTo>
                    <a:pt x="57369" y="119999"/>
                  </a:lnTo>
                  <a:lnTo>
                    <a:pt x="64133" y="71278"/>
                  </a:lnTo>
                  <a:lnTo>
                    <a:pt x="120000" y="58496"/>
                  </a:lnTo>
                  <a:lnTo>
                    <a:pt x="64133" y="49624"/>
                  </a:lnTo>
                  <a:lnTo>
                    <a:pt x="51356" y="0"/>
                  </a:lnTo>
                  <a:close/>
                </a:path>
              </a:pathLst>
            </a:custGeom>
            <a:solidFill>
              <a:schemeClr val="lt1"/>
            </a:solidFill>
            <a:ln cap="flat" cmpd="sng" w="9525">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276" name="Shape 276"/>
          <p:cNvGrpSpPr/>
          <p:nvPr/>
        </p:nvGrpSpPr>
        <p:grpSpPr>
          <a:xfrm>
            <a:off x="5344216" y="690778"/>
            <a:ext cx="208165" cy="174126"/>
            <a:chOff x="784" y="534"/>
            <a:chExt cx="958" cy="834"/>
          </a:xfrm>
        </p:grpSpPr>
        <p:sp>
          <p:nvSpPr>
            <p:cNvPr id="277" name="Shape 277"/>
            <p:cNvSpPr/>
            <p:nvPr/>
          </p:nvSpPr>
          <p:spPr>
            <a:xfrm>
              <a:off x="784" y="534"/>
              <a:ext cx="958" cy="797"/>
            </a:xfrm>
            <a:custGeom>
              <a:pathLst>
                <a:path extrusionOk="0" h="120000" w="120000">
                  <a:moveTo>
                    <a:pt x="51356" y="0"/>
                  </a:moveTo>
                  <a:lnTo>
                    <a:pt x="46096" y="49624"/>
                  </a:lnTo>
                  <a:lnTo>
                    <a:pt x="0" y="60601"/>
                  </a:lnTo>
                  <a:lnTo>
                    <a:pt x="46096" y="71278"/>
                  </a:lnTo>
                  <a:lnTo>
                    <a:pt x="57369" y="119999"/>
                  </a:lnTo>
                  <a:lnTo>
                    <a:pt x="64133" y="71278"/>
                  </a:lnTo>
                  <a:lnTo>
                    <a:pt x="120000" y="58496"/>
                  </a:lnTo>
                  <a:lnTo>
                    <a:pt x="64133" y="49624"/>
                  </a:lnTo>
                  <a:lnTo>
                    <a:pt x="51356" y="0"/>
                  </a:lnTo>
                  <a:close/>
                </a:path>
              </a:pathLst>
            </a:custGeom>
            <a:solidFill>
              <a:schemeClr val="lt1"/>
            </a:solidFill>
            <a:ln cap="flat" cmpd="sng" w="9525">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 name="Shape 278"/>
            <p:cNvSpPr/>
            <p:nvPr/>
          </p:nvSpPr>
          <p:spPr>
            <a:xfrm rot="2426254">
              <a:off x="959" y="692"/>
              <a:ext cx="576" cy="556"/>
            </a:xfrm>
            <a:custGeom>
              <a:pathLst>
                <a:path extrusionOk="0" h="120000" w="120000">
                  <a:moveTo>
                    <a:pt x="51356" y="0"/>
                  </a:moveTo>
                  <a:lnTo>
                    <a:pt x="46096" y="49624"/>
                  </a:lnTo>
                  <a:lnTo>
                    <a:pt x="0" y="60601"/>
                  </a:lnTo>
                  <a:lnTo>
                    <a:pt x="46096" y="71278"/>
                  </a:lnTo>
                  <a:lnTo>
                    <a:pt x="57369" y="119999"/>
                  </a:lnTo>
                  <a:lnTo>
                    <a:pt x="64133" y="71278"/>
                  </a:lnTo>
                  <a:lnTo>
                    <a:pt x="120000" y="58496"/>
                  </a:lnTo>
                  <a:lnTo>
                    <a:pt x="64133" y="49624"/>
                  </a:lnTo>
                  <a:lnTo>
                    <a:pt x="51356" y="0"/>
                  </a:lnTo>
                  <a:close/>
                </a:path>
              </a:pathLst>
            </a:custGeom>
            <a:solidFill>
              <a:schemeClr val="lt1"/>
            </a:solidFill>
            <a:ln cap="flat" cmpd="sng" w="9525">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Shape 283"/>
          <p:cNvPicPr preferRelativeResize="0"/>
          <p:nvPr/>
        </p:nvPicPr>
        <p:blipFill rotWithShape="1">
          <a:blip r:embed="rId3">
            <a:alphaModFix/>
          </a:blip>
          <a:srcRect b="0" l="0" r="0" t="0"/>
          <a:stretch/>
        </p:blipFill>
        <p:spPr>
          <a:xfrm>
            <a:off x="0" y="990600"/>
            <a:ext cx="9144000" cy="5867400"/>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7" name="Shape 287"/>
        <p:cNvGrpSpPr/>
        <p:nvPr/>
      </p:nvGrpSpPr>
      <p:grpSpPr>
        <a:xfrm>
          <a:off x="0" y="0"/>
          <a:ext cx="0" cy="0"/>
          <a:chOff x="0" y="0"/>
          <a:chExt cx="0" cy="0"/>
        </a:xfrm>
      </p:grpSpPr>
      <p:sp>
        <p:nvSpPr>
          <p:cNvPr id="288" name="Shape 288"/>
          <p:cNvSpPr txBox="1"/>
          <p:nvPr/>
        </p:nvSpPr>
        <p:spPr>
          <a:xfrm>
            <a:off x="0" y="-4465"/>
            <a:ext cx="1072730"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Galaxy</a:t>
            </a:r>
          </a:p>
        </p:txBody>
      </p:sp>
      <p:grpSp>
        <p:nvGrpSpPr>
          <p:cNvPr id="289" name="Shape 289"/>
          <p:cNvGrpSpPr/>
          <p:nvPr/>
        </p:nvGrpSpPr>
        <p:grpSpPr>
          <a:xfrm>
            <a:off x="2589106" y="1535746"/>
            <a:ext cx="4019088" cy="3017538"/>
            <a:chOff x="2589106" y="1535746"/>
            <a:chExt cx="4019088" cy="3017538"/>
          </a:xfrm>
        </p:grpSpPr>
        <p:sp>
          <p:nvSpPr>
            <p:cNvPr id="290" name="Shape 290"/>
            <p:cNvSpPr/>
            <p:nvPr/>
          </p:nvSpPr>
          <p:spPr>
            <a:xfrm rot="-1187933">
              <a:off x="2808076" y="2085563"/>
              <a:ext cx="3581147" cy="1917906"/>
            </a:xfrm>
            <a:prstGeom prst="ellipse">
              <a:avLst/>
            </a:prstGeom>
            <a:gradFill>
              <a:gsLst>
                <a:gs pos="0">
                  <a:srgbClr val="16FFC4">
                    <a:alpha val="84705"/>
                  </a:srgbClr>
                </a:gs>
                <a:gs pos="417">
                  <a:srgbClr val="16FFC4">
                    <a:alpha val="84705"/>
                  </a:srgbClr>
                </a:gs>
                <a:gs pos="55000">
                  <a:srgbClr val="333399"/>
                </a:gs>
                <a:gs pos="100000">
                  <a:srgbClr val="CCCCFF"/>
                </a:gs>
              </a:gsLst>
              <a:path path="circle">
                <a:fillToRect l="100%" t="100%"/>
              </a:path>
              <a:tileRect b="-100%" r="-100%"/>
            </a:grad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91" name="Shape 291"/>
            <p:cNvSpPr/>
            <p:nvPr/>
          </p:nvSpPr>
          <p:spPr>
            <a:xfrm rot="-1088147">
              <a:off x="4076939" y="2564897"/>
              <a:ext cx="1066800" cy="276924"/>
            </a:xfrm>
            <a:prstGeom prst="ellipse">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292" name="Shape 292"/>
            <p:cNvGrpSpPr/>
            <p:nvPr/>
          </p:nvGrpSpPr>
          <p:grpSpPr>
            <a:xfrm rot="189104">
              <a:off x="2737056" y="2810634"/>
              <a:ext cx="1980790" cy="1238623"/>
              <a:chOff x="2160" y="326"/>
              <a:chExt cx="2867" cy="2390"/>
            </a:xfrm>
          </p:grpSpPr>
          <p:sp>
            <p:nvSpPr>
              <p:cNvPr id="293" name="Shape 293"/>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4" name="Shape 294"/>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5" name="Shape 295"/>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6" name="Shape 296"/>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7" name="Shape 297"/>
              <p:cNvGrpSpPr/>
              <p:nvPr/>
            </p:nvGrpSpPr>
            <p:grpSpPr>
              <a:xfrm rot="-1389903">
                <a:off x="4558" y="382"/>
                <a:ext cx="385" cy="498"/>
                <a:chOff x="3848" y="335"/>
                <a:chExt cx="1307" cy="1392"/>
              </a:xfrm>
            </p:grpSpPr>
            <p:grpSp>
              <p:nvGrpSpPr>
                <p:cNvPr id="298" name="Shape 298"/>
                <p:cNvGrpSpPr/>
                <p:nvPr/>
              </p:nvGrpSpPr>
              <p:grpSpPr>
                <a:xfrm rot="2667073">
                  <a:off x="4061" y="576"/>
                  <a:ext cx="884" cy="960"/>
                  <a:chOff x="3848" y="335"/>
                  <a:chExt cx="1282" cy="1392"/>
                </a:xfrm>
              </p:grpSpPr>
              <p:grpSp>
                <p:nvGrpSpPr>
                  <p:cNvPr id="299" name="Shape 299"/>
                  <p:cNvGrpSpPr/>
                  <p:nvPr/>
                </p:nvGrpSpPr>
                <p:grpSpPr>
                  <a:xfrm>
                    <a:off x="3848" y="335"/>
                    <a:ext cx="1282" cy="1392"/>
                    <a:chOff x="3848" y="335"/>
                    <a:chExt cx="1282" cy="1392"/>
                  </a:xfrm>
                </p:grpSpPr>
                <p:sp>
                  <p:nvSpPr>
                    <p:cNvPr id="300" name="Shape 30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1" name="Shape 30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02" name="Shape 30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303" name="Shape 303"/>
                <p:cNvGrpSpPr/>
                <p:nvPr/>
              </p:nvGrpSpPr>
              <p:grpSpPr>
                <a:xfrm>
                  <a:off x="3848" y="335"/>
                  <a:ext cx="1282" cy="1392"/>
                  <a:chOff x="3848" y="335"/>
                  <a:chExt cx="1282" cy="1392"/>
                </a:xfrm>
              </p:grpSpPr>
              <p:grpSp>
                <p:nvGrpSpPr>
                  <p:cNvPr id="304" name="Shape 304"/>
                  <p:cNvGrpSpPr/>
                  <p:nvPr/>
                </p:nvGrpSpPr>
                <p:grpSpPr>
                  <a:xfrm>
                    <a:off x="3848" y="335"/>
                    <a:ext cx="1282" cy="1392"/>
                    <a:chOff x="3848" y="335"/>
                    <a:chExt cx="1282" cy="1392"/>
                  </a:xfrm>
                </p:grpSpPr>
                <p:sp>
                  <p:nvSpPr>
                    <p:cNvPr id="305" name="Shape 30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06" name="Shape 30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07" name="Shape 30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308" name="Shape 308"/>
              <p:cNvGrpSpPr/>
              <p:nvPr/>
            </p:nvGrpSpPr>
            <p:grpSpPr>
              <a:xfrm>
                <a:off x="3368" y="430"/>
                <a:ext cx="414" cy="529"/>
                <a:chOff x="658" y="186"/>
                <a:chExt cx="1496" cy="1877"/>
              </a:xfrm>
            </p:grpSpPr>
            <p:grpSp>
              <p:nvGrpSpPr>
                <p:cNvPr id="309" name="Shape 309"/>
                <p:cNvGrpSpPr/>
                <p:nvPr/>
              </p:nvGrpSpPr>
              <p:grpSpPr>
                <a:xfrm rot="2667073">
                  <a:off x="894" y="389"/>
                  <a:ext cx="1024" cy="1092"/>
                  <a:chOff x="3848" y="335"/>
                  <a:chExt cx="1282" cy="1392"/>
                </a:xfrm>
              </p:grpSpPr>
              <p:grpSp>
                <p:nvGrpSpPr>
                  <p:cNvPr id="310" name="Shape 310"/>
                  <p:cNvGrpSpPr/>
                  <p:nvPr/>
                </p:nvGrpSpPr>
                <p:grpSpPr>
                  <a:xfrm>
                    <a:off x="3848" y="335"/>
                    <a:ext cx="1282" cy="1392"/>
                    <a:chOff x="3848" y="335"/>
                    <a:chExt cx="1282" cy="1392"/>
                  </a:xfrm>
                </p:grpSpPr>
                <p:sp>
                  <p:nvSpPr>
                    <p:cNvPr id="311" name="Shape 31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12" name="Shape 31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13" name="Shape 31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14" name="Shape 314"/>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15" name="Shape 315"/>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16" name="Shape 316"/>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17" name="Shape 317"/>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18" name="Shape 318"/>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19" name="Shape 319"/>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20" name="Shape 320"/>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321" name="Shape 321"/>
              <p:cNvGrpSpPr/>
              <p:nvPr/>
            </p:nvGrpSpPr>
            <p:grpSpPr>
              <a:xfrm flipH="1" rot="1389903">
                <a:off x="2970" y="930"/>
                <a:ext cx="265" cy="301"/>
                <a:chOff x="3848" y="335"/>
                <a:chExt cx="1307" cy="1392"/>
              </a:xfrm>
            </p:grpSpPr>
            <p:grpSp>
              <p:nvGrpSpPr>
                <p:cNvPr id="322" name="Shape 322"/>
                <p:cNvGrpSpPr/>
                <p:nvPr/>
              </p:nvGrpSpPr>
              <p:grpSpPr>
                <a:xfrm rot="2667073">
                  <a:off x="4061" y="576"/>
                  <a:ext cx="884" cy="960"/>
                  <a:chOff x="3848" y="335"/>
                  <a:chExt cx="1282" cy="1392"/>
                </a:xfrm>
              </p:grpSpPr>
              <p:grpSp>
                <p:nvGrpSpPr>
                  <p:cNvPr id="323" name="Shape 323"/>
                  <p:cNvGrpSpPr/>
                  <p:nvPr/>
                </p:nvGrpSpPr>
                <p:grpSpPr>
                  <a:xfrm>
                    <a:off x="3848" y="335"/>
                    <a:ext cx="1282" cy="1392"/>
                    <a:chOff x="3848" y="335"/>
                    <a:chExt cx="1282" cy="1392"/>
                  </a:xfrm>
                </p:grpSpPr>
                <p:sp>
                  <p:nvSpPr>
                    <p:cNvPr id="324" name="Shape 32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25" name="Shape 32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26" name="Shape 32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327" name="Shape 327"/>
                <p:cNvGrpSpPr/>
                <p:nvPr/>
              </p:nvGrpSpPr>
              <p:grpSpPr>
                <a:xfrm>
                  <a:off x="3848" y="335"/>
                  <a:ext cx="1282" cy="1392"/>
                  <a:chOff x="3848" y="335"/>
                  <a:chExt cx="1282" cy="1392"/>
                </a:xfrm>
              </p:grpSpPr>
              <p:grpSp>
                <p:nvGrpSpPr>
                  <p:cNvPr id="328" name="Shape 328"/>
                  <p:cNvGrpSpPr/>
                  <p:nvPr/>
                </p:nvGrpSpPr>
                <p:grpSpPr>
                  <a:xfrm>
                    <a:off x="3848" y="335"/>
                    <a:ext cx="1282" cy="1392"/>
                    <a:chOff x="3848" y="335"/>
                    <a:chExt cx="1282" cy="1392"/>
                  </a:xfrm>
                </p:grpSpPr>
                <p:sp>
                  <p:nvSpPr>
                    <p:cNvPr id="329" name="Shape 32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30" name="Shape 33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31" name="Shape 33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332" name="Shape 332"/>
              <p:cNvGrpSpPr/>
              <p:nvPr/>
            </p:nvGrpSpPr>
            <p:grpSpPr>
              <a:xfrm flipH="1" rot="5439086">
                <a:off x="4533" y="1152"/>
                <a:ext cx="285" cy="319"/>
                <a:chOff x="658" y="186"/>
                <a:chExt cx="1496" cy="1877"/>
              </a:xfrm>
            </p:grpSpPr>
            <p:grpSp>
              <p:nvGrpSpPr>
                <p:cNvPr id="333" name="Shape 333"/>
                <p:cNvGrpSpPr/>
                <p:nvPr/>
              </p:nvGrpSpPr>
              <p:grpSpPr>
                <a:xfrm rot="2667073">
                  <a:off x="894" y="389"/>
                  <a:ext cx="1024" cy="1092"/>
                  <a:chOff x="3848" y="335"/>
                  <a:chExt cx="1282" cy="1392"/>
                </a:xfrm>
              </p:grpSpPr>
              <p:grpSp>
                <p:nvGrpSpPr>
                  <p:cNvPr id="334" name="Shape 334"/>
                  <p:cNvGrpSpPr/>
                  <p:nvPr/>
                </p:nvGrpSpPr>
                <p:grpSpPr>
                  <a:xfrm>
                    <a:off x="3848" y="335"/>
                    <a:ext cx="1282" cy="1392"/>
                    <a:chOff x="3848" y="335"/>
                    <a:chExt cx="1282" cy="1392"/>
                  </a:xfrm>
                </p:grpSpPr>
                <p:sp>
                  <p:nvSpPr>
                    <p:cNvPr id="335" name="Shape 33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36" name="Shape 33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37" name="Shape 33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38" name="Shape 338"/>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39" name="Shape 339"/>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40" name="Shape 340"/>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41" name="Shape 341"/>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42" name="Shape 342"/>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43" name="Shape 343"/>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44" name="Shape 344"/>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45" name="Shape 345"/>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346" name="Shape 346"/>
              <p:cNvGrpSpPr/>
              <p:nvPr/>
            </p:nvGrpSpPr>
            <p:grpSpPr>
              <a:xfrm rot="-217621">
                <a:off x="3599" y="1535"/>
                <a:ext cx="385" cy="498"/>
                <a:chOff x="3848" y="335"/>
                <a:chExt cx="1307" cy="1392"/>
              </a:xfrm>
            </p:grpSpPr>
            <p:grpSp>
              <p:nvGrpSpPr>
                <p:cNvPr id="347" name="Shape 347"/>
                <p:cNvGrpSpPr/>
                <p:nvPr/>
              </p:nvGrpSpPr>
              <p:grpSpPr>
                <a:xfrm rot="2667073">
                  <a:off x="4061" y="576"/>
                  <a:ext cx="884" cy="960"/>
                  <a:chOff x="3848" y="335"/>
                  <a:chExt cx="1282" cy="1392"/>
                </a:xfrm>
              </p:grpSpPr>
              <p:grpSp>
                <p:nvGrpSpPr>
                  <p:cNvPr id="348" name="Shape 348"/>
                  <p:cNvGrpSpPr/>
                  <p:nvPr/>
                </p:nvGrpSpPr>
                <p:grpSpPr>
                  <a:xfrm>
                    <a:off x="3848" y="335"/>
                    <a:ext cx="1282" cy="1392"/>
                    <a:chOff x="3848" y="335"/>
                    <a:chExt cx="1282" cy="1392"/>
                  </a:xfrm>
                </p:grpSpPr>
                <p:sp>
                  <p:nvSpPr>
                    <p:cNvPr id="349" name="Shape 34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50" name="Shape 35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51" name="Shape 35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352" name="Shape 352"/>
                <p:cNvGrpSpPr/>
                <p:nvPr/>
              </p:nvGrpSpPr>
              <p:grpSpPr>
                <a:xfrm>
                  <a:off x="3848" y="335"/>
                  <a:ext cx="1282" cy="1392"/>
                  <a:chOff x="3848" y="335"/>
                  <a:chExt cx="1282" cy="1392"/>
                </a:xfrm>
              </p:grpSpPr>
              <p:grpSp>
                <p:nvGrpSpPr>
                  <p:cNvPr id="353" name="Shape 353"/>
                  <p:cNvGrpSpPr/>
                  <p:nvPr/>
                </p:nvGrpSpPr>
                <p:grpSpPr>
                  <a:xfrm>
                    <a:off x="3848" y="335"/>
                    <a:ext cx="1282" cy="1392"/>
                    <a:chOff x="3848" y="335"/>
                    <a:chExt cx="1282" cy="1392"/>
                  </a:xfrm>
                </p:grpSpPr>
                <p:sp>
                  <p:nvSpPr>
                    <p:cNvPr id="354" name="Shape 35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55" name="Shape 35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56" name="Shape 35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357" name="Shape 357"/>
              <p:cNvGrpSpPr/>
              <p:nvPr/>
            </p:nvGrpSpPr>
            <p:grpSpPr>
              <a:xfrm>
                <a:off x="2408" y="1438"/>
                <a:ext cx="414" cy="529"/>
                <a:chOff x="658" y="186"/>
                <a:chExt cx="1496" cy="1877"/>
              </a:xfrm>
            </p:grpSpPr>
            <p:grpSp>
              <p:nvGrpSpPr>
                <p:cNvPr id="358" name="Shape 358"/>
                <p:cNvGrpSpPr/>
                <p:nvPr/>
              </p:nvGrpSpPr>
              <p:grpSpPr>
                <a:xfrm rot="2667073">
                  <a:off x="894" y="389"/>
                  <a:ext cx="1024" cy="1092"/>
                  <a:chOff x="3848" y="335"/>
                  <a:chExt cx="1282" cy="1392"/>
                </a:xfrm>
              </p:grpSpPr>
              <p:grpSp>
                <p:nvGrpSpPr>
                  <p:cNvPr id="359" name="Shape 359"/>
                  <p:cNvGrpSpPr/>
                  <p:nvPr/>
                </p:nvGrpSpPr>
                <p:grpSpPr>
                  <a:xfrm>
                    <a:off x="3848" y="335"/>
                    <a:ext cx="1282" cy="1392"/>
                    <a:chOff x="3848" y="335"/>
                    <a:chExt cx="1282" cy="1392"/>
                  </a:xfrm>
                </p:grpSpPr>
                <p:sp>
                  <p:nvSpPr>
                    <p:cNvPr id="360" name="Shape 36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61" name="Shape 36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62" name="Shape 36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63" name="Shape 363"/>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64" name="Shape 364"/>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65" name="Shape 365"/>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66" name="Shape 366"/>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67" name="Shape 367"/>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68" name="Shape 368"/>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69" name="Shape 369"/>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370" name="Shape 370"/>
              <p:cNvGrpSpPr/>
              <p:nvPr/>
            </p:nvGrpSpPr>
            <p:grpSpPr>
              <a:xfrm flipH="1" rot="-945171">
                <a:off x="2202" y="1961"/>
                <a:ext cx="265" cy="301"/>
                <a:chOff x="3848" y="335"/>
                <a:chExt cx="1307" cy="1392"/>
              </a:xfrm>
            </p:grpSpPr>
            <p:grpSp>
              <p:nvGrpSpPr>
                <p:cNvPr id="371" name="Shape 371"/>
                <p:cNvGrpSpPr/>
                <p:nvPr/>
              </p:nvGrpSpPr>
              <p:grpSpPr>
                <a:xfrm rot="2667073">
                  <a:off x="4061" y="576"/>
                  <a:ext cx="884" cy="960"/>
                  <a:chOff x="3848" y="335"/>
                  <a:chExt cx="1282" cy="1392"/>
                </a:xfrm>
              </p:grpSpPr>
              <p:grpSp>
                <p:nvGrpSpPr>
                  <p:cNvPr id="372" name="Shape 372"/>
                  <p:cNvGrpSpPr/>
                  <p:nvPr/>
                </p:nvGrpSpPr>
                <p:grpSpPr>
                  <a:xfrm>
                    <a:off x="3848" y="335"/>
                    <a:ext cx="1282" cy="1392"/>
                    <a:chOff x="3848" y="335"/>
                    <a:chExt cx="1282" cy="1392"/>
                  </a:xfrm>
                </p:grpSpPr>
                <p:sp>
                  <p:nvSpPr>
                    <p:cNvPr id="373" name="Shape 37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74" name="Shape 37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75" name="Shape 37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376" name="Shape 376"/>
                <p:cNvGrpSpPr/>
                <p:nvPr/>
              </p:nvGrpSpPr>
              <p:grpSpPr>
                <a:xfrm>
                  <a:off x="3848" y="335"/>
                  <a:ext cx="1282" cy="1392"/>
                  <a:chOff x="3848" y="335"/>
                  <a:chExt cx="1282" cy="1392"/>
                </a:xfrm>
              </p:grpSpPr>
              <p:grpSp>
                <p:nvGrpSpPr>
                  <p:cNvPr id="377" name="Shape 377"/>
                  <p:cNvGrpSpPr/>
                  <p:nvPr/>
                </p:nvGrpSpPr>
                <p:grpSpPr>
                  <a:xfrm>
                    <a:off x="3848" y="335"/>
                    <a:ext cx="1282" cy="1392"/>
                    <a:chOff x="3848" y="335"/>
                    <a:chExt cx="1282" cy="1392"/>
                  </a:xfrm>
                </p:grpSpPr>
                <p:sp>
                  <p:nvSpPr>
                    <p:cNvPr id="378" name="Shape 37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79" name="Shape 37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80" name="Shape 38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381" name="Shape 381"/>
              <p:cNvGrpSpPr/>
              <p:nvPr/>
            </p:nvGrpSpPr>
            <p:grpSpPr>
              <a:xfrm rot="-5439086">
                <a:off x="2673" y="2413"/>
                <a:ext cx="285" cy="319"/>
                <a:chOff x="658" y="186"/>
                <a:chExt cx="1496" cy="1877"/>
              </a:xfrm>
            </p:grpSpPr>
            <p:grpSp>
              <p:nvGrpSpPr>
                <p:cNvPr id="382" name="Shape 382"/>
                <p:cNvGrpSpPr/>
                <p:nvPr/>
              </p:nvGrpSpPr>
              <p:grpSpPr>
                <a:xfrm rot="2667073">
                  <a:off x="894" y="389"/>
                  <a:ext cx="1024" cy="1092"/>
                  <a:chOff x="3848" y="335"/>
                  <a:chExt cx="1282" cy="1392"/>
                </a:xfrm>
              </p:grpSpPr>
              <p:grpSp>
                <p:nvGrpSpPr>
                  <p:cNvPr id="383" name="Shape 383"/>
                  <p:cNvGrpSpPr/>
                  <p:nvPr/>
                </p:nvGrpSpPr>
                <p:grpSpPr>
                  <a:xfrm>
                    <a:off x="3848" y="335"/>
                    <a:ext cx="1282" cy="1392"/>
                    <a:chOff x="3848" y="335"/>
                    <a:chExt cx="1282" cy="1392"/>
                  </a:xfrm>
                </p:grpSpPr>
                <p:sp>
                  <p:nvSpPr>
                    <p:cNvPr id="384" name="Shape 38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85" name="Shape 38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86" name="Shape 38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87" name="Shape 387"/>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88" name="Shape 388"/>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389" name="Shape 389"/>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90" name="Shape 390"/>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91" name="Shape 391"/>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92" name="Shape 392"/>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93" name="Shape 393"/>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394" name="Shape 394"/>
            <p:cNvGrpSpPr/>
            <p:nvPr/>
          </p:nvGrpSpPr>
          <p:grpSpPr>
            <a:xfrm rot="189104">
              <a:off x="3869966" y="3365577"/>
              <a:ext cx="1361623" cy="844873"/>
              <a:chOff x="2160" y="326"/>
              <a:chExt cx="2867" cy="2390"/>
            </a:xfrm>
          </p:grpSpPr>
          <p:sp>
            <p:nvSpPr>
              <p:cNvPr id="395" name="Shape 395"/>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96" name="Shape 396"/>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97" name="Shape 397"/>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98" name="Shape 398"/>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399" name="Shape 399"/>
              <p:cNvGrpSpPr/>
              <p:nvPr/>
            </p:nvGrpSpPr>
            <p:grpSpPr>
              <a:xfrm rot="-1389903">
                <a:off x="4558" y="382"/>
                <a:ext cx="385" cy="498"/>
                <a:chOff x="3848" y="335"/>
                <a:chExt cx="1307" cy="1392"/>
              </a:xfrm>
            </p:grpSpPr>
            <p:grpSp>
              <p:nvGrpSpPr>
                <p:cNvPr id="400" name="Shape 400"/>
                <p:cNvGrpSpPr/>
                <p:nvPr/>
              </p:nvGrpSpPr>
              <p:grpSpPr>
                <a:xfrm rot="2667073">
                  <a:off x="4061" y="576"/>
                  <a:ext cx="884" cy="960"/>
                  <a:chOff x="3848" y="335"/>
                  <a:chExt cx="1282" cy="1392"/>
                </a:xfrm>
              </p:grpSpPr>
              <p:grpSp>
                <p:nvGrpSpPr>
                  <p:cNvPr id="401" name="Shape 401"/>
                  <p:cNvGrpSpPr/>
                  <p:nvPr/>
                </p:nvGrpSpPr>
                <p:grpSpPr>
                  <a:xfrm>
                    <a:off x="3848" y="335"/>
                    <a:ext cx="1282" cy="1392"/>
                    <a:chOff x="3848" y="335"/>
                    <a:chExt cx="1282" cy="1392"/>
                  </a:xfrm>
                </p:grpSpPr>
                <p:sp>
                  <p:nvSpPr>
                    <p:cNvPr id="402" name="Shape 40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03" name="Shape 40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04" name="Shape 40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05" name="Shape 405"/>
                <p:cNvGrpSpPr/>
                <p:nvPr/>
              </p:nvGrpSpPr>
              <p:grpSpPr>
                <a:xfrm>
                  <a:off x="3848" y="335"/>
                  <a:ext cx="1282" cy="1392"/>
                  <a:chOff x="3848" y="335"/>
                  <a:chExt cx="1282" cy="1392"/>
                </a:xfrm>
              </p:grpSpPr>
              <p:grpSp>
                <p:nvGrpSpPr>
                  <p:cNvPr id="406" name="Shape 406"/>
                  <p:cNvGrpSpPr/>
                  <p:nvPr/>
                </p:nvGrpSpPr>
                <p:grpSpPr>
                  <a:xfrm>
                    <a:off x="3848" y="335"/>
                    <a:ext cx="1282" cy="1392"/>
                    <a:chOff x="3848" y="335"/>
                    <a:chExt cx="1282" cy="1392"/>
                  </a:xfrm>
                </p:grpSpPr>
                <p:sp>
                  <p:nvSpPr>
                    <p:cNvPr id="407" name="Shape 40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08" name="Shape 40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09" name="Shape 40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410" name="Shape 410"/>
              <p:cNvGrpSpPr/>
              <p:nvPr/>
            </p:nvGrpSpPr>
            <p:grpSpPr>
              <a:xfrm>
                <a:off x="3368" y="430"/>
                <a:ext cx="414" cy="529"/>
                <a:chOff x="658" y="186"/>
                <a:chExt cx="1496" cy="1877"/>
              </a:xfrm>
            </p:grpSpPr>
            <p:grpSp>
              <p:nvGrpSpPr>
                <p:cNvPr id="411" name="Shape 411"/>
                <p:cNvGrpSpPr/>
                <p:nvPr/>
              </p:nvGrpSpPr>
              <p:grpSpPr>
                <a:xfrm rot="2667073">
                  <a:off x="894" y="389"/>
                  <a:ext cx="1024" cy="1092"/>
                  <a:chOff x="3848" y="335"/>
                  <a:chExt cx="1282" cy="1392"/>
                </a:xfrm>
              </p:grpSpPr>
              <p:grpSp>
                <p:nvGrpSpPr>
                  <p:cNvPr id="412" name="Shape 412"/>
                  <p:cNvGrpSpPr/>
                  <p:nvPr/>
                </p:nvGrpSpPr>
                <p:grpSpPr>
                  <a:xfrm>
                    <a:off x="3848" y="335"/>
                    <a:ext cx="1282" cy="1392"/>
                    <a:chOff x="3848" y="335"/>
                    <a:chExt cx="1282" cy="1392"/>
                  </a:xfrm>
                </p:grpSpPr>
                <p:sp>
                  <p:nvSpPr>
                    <p:cNvPr id="413" name="Shape 41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14" name="Shape 41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15" name="Shape 41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16" name="Shape 416"/>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17" name="Shape 417"/>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18" name="Shape 418"/>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19" name="Shape 419"/>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20" name="Shape 420"/>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21" name="Shape 421"/>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22" name="Shape 422"/>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423" name="Shape 423"/>
              <p:cNvGrpSpPr/>
              <p:nvPr/>
            </p:nvGrpSpPr>
            <p:grpSpPr>
              <a:xfrm flipH="1" rot="1389903">
                <a:off x="2970" y="930"/>
                <a:ext cx="265" cy="301"/>
                <a:chOff x="3848" y="335"/>
                <a:chExt cx="1307" cy="1392"/>
              </a:xfrm>
            </p:grpSpPr>
            <p:grpSp>
              <p:nvGrpSpPr>
                <p:cNvPr id="424" name="Shape 424"/>
                <p:cNvGrpSpPr/>
                <p:nvPr/>
              </p:nvGrpSpPr>
              <p:grpSpPr>
                <a:xfrm rot="2667073">
                  <a:off x="4061" y="576"/>
                  <a:ext cx="884" cy="960"/>
                  <a:chOff x="3848" y="335"/>
                  <a:chExt cx="1282" cy="1392"/>
                </a:xfrm>
              </p:grpSpPr>
              <p:grpSp>
                <p:nvGrpSpPr>
                  <p:cNvPr id="425" name="Shape 425"/>
                  <p:cNvGrpSpPr/>
                  <p:nvPr/>
                </p:nvGrpSpPr>
                <p:grpSpPr>
                  <a:xfrm>
                    <a:off x="3848" y="335"/>
                    <a:ext cx="1282" cy="1392"/>
                    <a:chOff x="3848" y="335"/>
                    <a:chExt cx="1282" cy="1392"/>
                  </a:xfrm>
                </p:grpSpPr>
                <p:sp>
                  <p:nvSpPr>
                    <p:cNvPr id="426" name="Shape 42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27" name="Shape 42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28" name="Shape 42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29" name="Shape 429"/>
                <p:cNvGrpSpPr/>
                <p:nvPr/>
              </p:nvGrpSpPr>
              <p:grpSpPr>
                <a:xfrm>
                  <a:off x="3848" y="335"/>
                  <a:ext cx="1282" cy="1392"/>
                  <a:chOff x="3848" y="335"/>
                  <a:chExt cx="1282" cy="1392"/>
                </a:xfrm>
              </p:grpSpPr>
              <p:grpSp>
                <p:nvGrpSpPr>
                  <p:cNvPr id="430" name="Shape 430"/>
                  <p:cNvGrpSpPr/>
                  <p:nvPr/>
                </p:nvGrpSpPr>
                <p:grpSpPr>
                  <a:xfrm>
                    <a:off x="3848" y="335"/>
                    <a:ext cx="1282" cy="1392"/>
                    <a:chOff x="3848" y="335"/>
                    <a:chExt cx="1282" cy="1392"/>
                  </a:xfrm>
                </p:grpSpPr>
                <p:sp>
                  <p:nvSpPr>
                    <p:cNvPr id="431" name="Shape 43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32" name="Shape 43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33" name="Shape 43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434" name="Shape 434"/>
              <p:cNvGrpSpPr/>
              <p:nvPr/>
            </p:nvGrpSpPr>
            <p:grpSpPr>
              <a:xfrm flipH="1" rot="5439086">
                <a:off x="4533" y="1152"/>
                <a:ext cx="285" cy="319"/>
                <a:chOff x="658" y="186"/>
                <a:chExt cx="1496" cy="1877"/>
              </a:xfrm>
            </p:grpSpPr>
            <p:grpSp>
              <p:nvGrpSpPr>
                <p:cNvPr id="435" name="Shape 435"/>
                <p:cNvGrpSpPr/>
                <p:nvPr/>
              </p:nvGrpSpPr>
              <p:grpSpPr>
                <a:xfrm rot="2667073">
                  <a:off x="894" y="389"/>
                  <a:ext cx="1024" cy="1092"/>
                  <a:chOff x="3848" y="335"/>
                  <a:chExt cx="1282" cy="1392"/>
                </a:xfrm>
              </p:grpSpPr>
              <p:grpSp>
                <p:nvGrpSpPr>
                  <p:cNvPr id="436" name="Shape 436"/>
                  <p:cNvGrpSpPr/>
                  <p:nvPr/>
                </p:nvGrpSpPr>
                <p:grpSpPr>
                  <a:xfrm>
                    <a:off x="3848" y="335"/>
                    <a:ext cx="1282" cy="1392"/>
                    <a:chOff x="3848" y="335"/>
                    <a:chExt cx="1282" cy="1392"/>
                  </a:xfrm>
                </p:grpSpPr>
                <p:sp>
                  <p:nvSpPr>
                    <p:cNvPr id="437" name="Shape 43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38" name="Shape 43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39" name="Shape 43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40" name="Shape 440"/>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41" name="Shape 441"/>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42" name="Shape 442"/>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43" name="Shape 443"/>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44" name="Shape 444"/>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45" name="Shape 445"/>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46" name="Shape 446"/>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47" name="Shape 447"/>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448" name="Shape 448"/>
              <p:cNvGrpSpPr/>
              <p:nvPr/>
            </p:nvGrpSpPr>
            <p:grpSpPr>
              <a:xfrm rot="-217621">
                <a:off x="3599" y="1535"/>
                <a:ext cx="385" cy="498"/>
                <a:chOff x="3848" y="335"/>
                <a:chExt cx="1307" cy="1392"/>
              </a:xfrm>
            </p:grpSpPr>
            <p:grpSp>
              <p:nvGrpSpPr>
                <p:cNvPr id="449" name="Shape 449"/>
                <p:cNvGrpSpPr/>
                <p:nvPr/>
              </p:nvGrpSpPr>
              <p:grpSpPr>
                <a:xfrm rot="2667073">
                  <a:off x="4061" y="576"/>
                  <a:ext cx="884" cy="960"/>
                  <a:chOff x="3848" y="335"/>
                  <a:chExt cx="1282" cy="1392"/>
                </a:xfrm>
              </p:grpSpPr>
              <p:grpSp>
                <p:nvGrpSpPr>
                  <p:cNvPr id="450" name="Shape 450"/>
                  <p:cNvGrpSpPr/>
                  <p:nvPr/>
                </p:nvGrpSpPr>
                <p:grpSpPr>
                  <a:xfrm>
                    <a:off x="3848" y="335"/>
                    <a:ext cx="1282" cy="1392"/>
                    <a:chOff x="3848" y="335"/>
                    <a:chExt cx="1282" cy="1392"/>
                  </a:xfrm>
                </p:grpSpPr>
                <p:sp>
                  <p:nvSpPr>
                    <p:cNvPr id="451" name="Shape 45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52" name="Shape 45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53" name="Shape 45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54" name="Shape 454"/>
                <p:cNvGrpSpPr/>
                <p:nvPr/>
              </p:nvGrpSpPr>
              <p:grpSpPr>
                <a:xfrm>
                  <a:off x="3848" y="335"/>
                  <a:ext cx="1282" cy="1392"/>
                  <a:chOff x="3848" y="335"/>
                  <a:chExt cx="1282" cy="1392"/>
                </a:xfrm>
              </p:grpSpPr>
              <p:grpSp>
                <p:nvGrpSpPr>
                  <p:cNvPr id="455" name="Shape 455"/>
                  <p:cNvGrpSpPr/>
                  <p:nvPr/>
                </p:nvGrpSpPr>
                <p:grpSpPr>
                  <a:xfrm>
                    <a:off x="3848" y="335"/>
                    <a:ext cx="1282" cy="1392"/>
                    <a:chOff x="3848" y="335"/>
                    <a:chExt cx="1282" cy="1392"/>
                  </a:xfrm>
                </p:grpSpPr>
                <p:sp>
                  <p:nvSpPr>
                    <p:cNvPr id="456" name="Shape 45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57" name="Shape 45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58" name="Shape 45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459" name="Shape 459"/>
              <p:cNvGrpSpPr/>
              <p:nvPr/>
            </p:nvGrpSpPr>
            <p:grpSpPr>
              <a:xfrm>
                <a:off x="2408" y="1438"/>
                <a:ext cx="414" cy="529"/>
                <a:chOff x="658" y="186"/>
                <a:chExt cx="1496" cy="1877"/>
              </a:xfrm>
            </p:grpSpPr>
            <p:grpSp>
              <p:nvGrpSpPr>
                <p:cNvPr id="460" name="Shape 460"/>
                <p:cNvGrpSpPr/>
                <p:nvPr/>
              </p:nvGrpSpPr>
              <p:grpSpPr>
                <a:xfrm rot="2667073">
                  <a:off x="894" y="389"/>
                  <a:ext cx="1024" cy="1092"/>
                  <a:chOff x="3848" y="335"/>
                  <a:chExt cx="1282" cy="1392"/>
                </a:xfrm>
              </p:grpSpPr>
              <p:grpSp>
                <p:nvGrpSpPr>
                  <p:cNvPr id="461" name="Shape 461"/>
                  <p:cNvGrpSpPr/>
                  <p:nvPr/>
                </p:nvGrpSpPr>
                <p:grpSpPr>
                  <a:xfrm>
                    <a:off x="3848" y="335"/>
                    <a:ext cx="1282" cy="1392"/>
                    <a:chOff x="3848" y="335"/>
                    <a:chExt cx="1282" cy="1392"/>
                  </a:xfrm>
                </p:grpSpPr>
                <p:sp>
                  <p:nvSpPr>
                    <p:cNvPr id="462" name="Shape 46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3" name="Shape 46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64" name="Shape 46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65" name="Shape 465"/>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6" name="Shape 466"/>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67" name="Shape 467"/>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8" name="Shape 468"/>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69" name="Shape 469"/>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70" name="Shape 470"/>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71" name="Shape 471"/>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472" name="Shape 472"/>
              <p:cNvGrpSpPr/>
              <p:nvPr/>
            </p:nvGrpSpPr>
            <p:grpSpPr>
              <a:xfrm flipH="1" rot="-945171">
                <a:off x="2202" y="1961"/>
                <a:ext cx="265" cy="301"/>
                <a:chOff x="3848" y="335"/>
                <a:chExt cx="1307" cy="1392"/>
              </a:xfrm>
            </p:grpSpPr>
            <p:grpSp>
              <p:nvGrpSpPr>
                <p:cNvPr id="473" name="Shape 473"/>
                <p:cNvGrpSpPr/>
                <p:nvPr/>
              </p:nvGrpSpPr>
              <p:grpSpPr>
                <a:xfrm rot="2667073">
                  <a:off x="4061" y="576"/>
                  <a:ext cx="884" cy="960"/>
                  <a:chOff x="3848" y="335"/>
                  <a:chExt cx="1282" cy="1392"/>
                </a:xfrm>
              </p:grpSpPr>
              <p:grpSp>
                <p:nvGrpSpPr>
                  <p:cNvPr id="474" name="Shape 474"/>
                  <p:cNvGrpSpPr/>
                  <p:nvPr/>
                </p:nvGrpSpPr>
                <p:grpSpPr>
                  <a:xfrm>
                    <a:off x="3848" y="335"/>
                    <a:ext cx="1282" cy="1392"/>
                    <a:chOff x="3848" y="335"/>
                    <a:chExt cx="1282" cy="1392"/>
                  </a:xfrm>
                </p:grpSpPr>
                <p:sp>
                  <p:nvSpPr>
                    <p:cNvPr id="475" name="Shape 47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76" name="Shape 47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77" name="Shape 47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78" name="Shape 478"/>
                <p:cNvGrpSpPr/>
                <p:nvPr/>
              </p:nvGrpSpPr>
              <p:grpSpPr>
                <a:xfrm>
                  <a:off x="3848" y="335"/>
                  <a:ext cx="1282" cy="1392"/>
                  <a:chOff x="3848" y="335"/>
                  <a:chExt cx="1282" cy="1392"/>
                </a:xfrm>
              </p:grpSpPr>
              <p:grpSp>
                <p:nvGrpSpPr>
                  <p:cNvPr id="479" name="Shape 479"/>
                  <p:cNvGrpSpPr/>
                  <p:nvPr/>
                </p:nvGrpSpPr>
                <p:grpSpPr>
                  <a:xfrm>
                    <a:off x="3848" y="335"/>
                    <a:ext cx="1282" cy="1392"/>
                    <a:chOff x="3848" y="335"/>
                    <a:chExt cx="1282" cy="1392"/>
                  </a:xfrm>
                </p:grpSpPr>
                <p:sp>
                  <p:nvSpPr>
                    <p:cNvPr id="480" name="Shape 48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81" name="Shape 48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82" name="Shape 48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483" name="Shape 483"/>
              <p:cNvGrpSpPr/>
              <p:nvPr/>
            </p:nvGrpSpPr>
            <p:grpSpPr>
              <a:xfrm rot="-5439086">
                <a:off x="2673" y="2413"/>
                <a:ext cx="285" cy="319"/>
                <a:chOff x="658" y="186"/>
                <a:chExt cx="1496" cy="1877"/>
              </a:xfrm>
            </p:grpSpPr>
            <p:grpSp>
              <p:nvGrpSpPr>
                <p:cNvPr id="484" name="Shape 484"/>
                <p:cNvGrpSpPr/>
                <p:nvPr/>
              </p:nvGrpSpPr>
              <p:grpSpPr>
                <a:xfrm rot="2667073">
                  <a:off x="894" y="389"/>
                  <a:ext cx="1024" cy="1092"/>
                  <a:chOff x="3848" y="335"/>
                  <a:chExt cx="1282" cy="1392"/>
                </a:xfrm>
              </p:grpSpPr>
              <p:grpSp>
                <p:nvGrpSpPr>
                  <p:cNvPr id="485" name="Shape 485"/>
                  <p:cNvGrpSpPr/>
                  <p:nvPr/>
                </p:nvGrpSpPr>
                <p:grpSpPr>
                  <a:xfrm>
                    <a:off x="3848" y="335"/>
                    <a:ext cx="1282" cy="1392"/>
                    <a:chOff x="3848" y="335"/>
                    <a:chExt cx="1282" cy="1392"/>
                  </a:xfrm>
                </p:grpSpPr>
                <p:sp>
                  <p:nvSpPr>
                    <p:cNvPr id="486" name="Shape 48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87" name="Shape 48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88" name="Shape 48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89" name="Shape 489"/>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90" name="Shape 490"/>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491" name="Shape 491"/>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92" name="Shape 492"/>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93" name="Shape 493"/>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94" name="Shape 494"/>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95" name="Shape 495"/>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496" name="Shape 496"/>
            <p:cNvGrpSpPr/>
            <p:nvPr/>
          </p:nvGrpSpPr>
          <p:grpSpPr>
            <a:xfrm rot="189104">
              <a:off x="5099208" y="2422328"/>
              <a:ext cx="1361623" cy="844873"/>
              <a:chOff x="2160" y="326"/>
              <a:chExt cx="2867" cy="2390"/>
            </a:xfrm>
          </p:grpSpPr>
          <p:sp>
            <p:nvSpPr>
              <p:cNvPr id="497" name="Shape 497"/>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98" name="Shape 498"/>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99" name="Shape 499"/>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00" name="Shape 500"/>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01" name="Shape 501"/>
              <p:cNvGrpSpPr/>
              <p:nvPr/>
            </p:nvGrpSpPr>
            <p:grpSpPr>
              <a:xfrm rot="-1389903">
                <a:off x="4558" y="382"/>
                <a:ext cx="385" cy="498"/>
                <a:chOff x="3848" y="335"/>
                <a:chExt cx="1307" cy="1392"/>
              </a:xfrm>
            </p:grpSpPr>
            <p:grpSp>
              <p:nvGrpSpPr>
                <p:cNvPr id="502" name="Shape 502"/>
                <p:cNvGrpSpPr/>
                <p:nvPr/>
              </p:nvGrpSpPr>
              <p:grpSpPr>
                <a:xfrm rot="2667073">
                  <a:off x="4061" y="576"/>
                  <a:ext cx="884" cy="960"/>
                  <a:chOff x="3848" y="335"/>
                  <a:chExt cx="1282" cy="1392"/>
                </a:xfrm>
              </p:grpSpPr>
              <p:grpSp>
                <p:nvGrpSpPr>
                  <p:cNvPr id="503" name="Shape 503"/>
                  <p:cNvGrpSpPr/>
                  <p:nvPr/>
                </p:nvGrpSpPr>
                <p:grpSpPr>
                  <a:xfrm>
                    <a:off x="3848" y="335"/>
                    <a:ext cx="1282" cy="1392"/>
                    <a:chOff x="3848" y="335"/>
                    <a:chExt cx="1282" cy="1392"/>
                  </a:xfrm>
                </p:grpSpPr>
                <p:sp>
                  <p:nvSpPr>
                    <p:cNvPr id="504" name="Shape 50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05" name="Shape 50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06" name="Shape 50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507" name="Shape 507"/>
                <p:cNvGrpSpPr/>
                <p:nvPr/>
              </p:nvGrpSpPr>
              <p:grpSpPr>
                <a:xfrm>
                  <a:off x="3848" y="335"/>
                  <a:ext cx="1282" cy="1392"/>
                  <a:chOff x="3848" y="335"/>
                  <a:chExt cx="1282" cy="1392"/>
                </a:xfrm>
              </p:grpSpPr>
              <p:grpSp>
                <p:nvGrpSpPr>
                  <p:cNvPr id="508" name="Shape 508"/>
                  <p:cNvGrpSpPr/>
                  <p:nvPr/>
                </p:nvGrpSpPr>
                <p:grpSpPr>
                  <a:xfrm>
                    <a:off x="3848" y="335"/>
                    <a:ext cx="1282" cy="1392"/>
                    <a:chOff x="3848" y="335"/>
                    <a:chExt cx="1282" cy="1392"/>
                  </a:xfrm>
                </p:grpSpPr>
                <p:sp>
                  <p:nvSpPr>
                    <p:cNvPr id="509" name="Shape 50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10" name="Shape 51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11" name="Shape 51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512" name="Shape 512"/>
              <p:cNvGrpSpPr/>
              <p:nvPr/>
            </p:nvGrpSpPr>
            <p:grpSpPr>
              <a:xfrm>
                <a:off x="3368" y="430"/>
                <a:ext cx="414" cy="529"/>
                <a:chOff x="658" y="186"/>
                <a:chExt cx="1496" cy="1877"/>
              </a:xfrm>
            </p:grpSpPr>
            <p:grpSp>
              <p:nvGrpSpPr>
                <p:cNvPr id="513" name="Shape 513"/>
                <p:cNvGrpSpPr/>
                <p:nvPr/>
              </p:nvGrpSpPr>
              <p:grpSpPr>
                <a:xfrm rot="2667073">
                  <a:off x="894" y="389"/>
                  <a:ext cx="1024" cy="1092"/>
                  <a:chOff x="3848" y="335"/>
                  <a:chExt cx="1282" cy="1392"/>
                </a:xfrm>
              </p:grpSpPr>
              <p:grpSp>
                <p:nvGrpSpPr>
                  <p:cNvPr id="514" name="Shape 514"/>
                  <p:cNvGrpSpPr/>
                  <p:nvPr/>
                </p:nvGrpSpPr>
                <p:grpSpPr>
                  <a:xfrm>
                    <a:off x="3848" y="335"/>
                    <a:ext cx="1282" cy="1392"/>
                    <a:chOff x="3848" y="335"/>
                    <a:chExt cx="1282" cy="1392"/>
                  </a:xfrm>
                </p:grpSpPr>
                <p:sp>
                  <p:nvSpPr>
                    <p:cNvPr id="515" name="Shape 51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16" name="Shape 51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17" name="Shape 51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18" name="Shape 518"/>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19" name="Shape 519"/>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20" name="Shape 520"/>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21" name="Shape 521"/>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22" name="Shape 522"/>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23" name="Shape 523"/>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24" name="Shape 524"/>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25" name="Shape 525"/>
              <p:cNvGrpSpPr/>
              <p:nvPr/>
            </p:nvGrpSpPr>
            <p:grpSpPr>
              <a:xfrm flipH="1" rot="1389903">
                <a:off x="2970" y="930"/>
                <a:ext cx="265" cy="301"/>
                <a:chOff x="3848" y="335"/>
                <a:chExt cx="1307" cy="1392"/>
              </a:xfrm>
            </p:grpSpPr>
            <p:grpSp>
              <p:nvGrpSpPr>
                <p:cNvPr id="526" name="Shape 526"/>
                <p:cNvGrpSpPr/>
                <p:nvPr/>
              </p:nvGrpSpPr>
              <p:grpSpPr>
                <a:xfrm rot="2667073">
                  <a:off x="4061" y="576"/>
                  <a:ext cx="884" cy="960"/>
                  <a:chOff x="3848" y="335"/>
                  <a:chExt cx="1282" cy="1392"/>
                </a:xfrm>
              </p:grpSpPr>
              <p:grpSp>
                <p:nvGrpSpPr>
                  <p:cNvPr id="527" name="Shape 527"/>
                  <p:cNvGrpSpPr/>
                  <p:nvPr/>
                </p:nvGrpSpPr>
                <p:grpSpPr>
                  <a:xfrm>
                    <a:off x="3848" y="335"/>
                    <a:ext cx="1282" cy="1392"/>
                    <a:chOff x="3848" y="335"/>
                    <a:chExt cx="1282" cy="1392"/>
                  </a:xfrm>
                </p:grpSpPr>
                <p:sp>
                  <p:nvSpPr>
                    <p:cNvPr id="528" name="Shape 52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29" name="Shape 52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30" name="Shape 53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531" name="Shape 531"/>
                <p:cNvGrpSpPr/>
                <p:nvPr/>
              </p:nvGrpSpPr>
              <p:grpSpPr>
                <a:xfrm>
                  <a:off x="3848" y="335"/>
                  <a:ext cx="1282" cy="1392"/>
                  <a:chOff x="3848" y="335"/>
                  <a:chExt cx="1282" cy="1392"/>
                </a:xfrm>
              </p:grpSpPr>
              <p:grpSp>
                <p:nvGrpSpPr>
                  <p:cNvPr id="532" name="Shape 532"/>
                  <p:cNvGrpSpPr/>
                  <p:nvPr/>
                </p:nvGrpSpPr>
                <p:grpSpPr>
                  <a:xfrm>
                    <a:off x="3848" y="335"/>
                    <a:ext cx="1282" cy="1392"/>
                    <a:chOff x="3848" y="335"/>
                    <a:chExt cx="1282" cy="1392"/>
                  </a:xfrm>
                </p:grpSpPr>
                <p:sp>
                  <p:nvSpPr>
                    <p:cNvPr id="533" name="Shape 53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34" name="Shape 53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35" name="Shape 53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536" name="Shape 536"/>
              <p:cNvGrpSpPr/>
              <p:nvPr/>
            </p:nvGrpSpPr>
            <p:grpSpPr>
              <a:xfrm flipH="1" rot="5439086">
                <a:off x="4533" y="1152"/>
                <a:ext cx="285" cy="319"/>
                <a:chOff x="658" y="186"/>
                <a:chExt cx="1496" cy="1877"/>
              </a:xfrm>
            </p:grpSpPr>
            <p:grpSp>
              <p:nvGrpSpPr>
                <p:cNvPr id="537" name="Shape 537"/>
                <p:cNvGrpSpPr/>
                <p:nvPr/>
              </p:nvGrpSpPr>
              <p:grpSpPr>
                <a:xfrm rot="2667073">
                  <a:off x="894" y="389"/>
                  <a:ext cx="1024" cy="1092"/>
                  <a:chOff x="3848" y="335"/>
                  <a:chExt cx="1282" cy="1392"/>
                </a:xfrm>
              </p:grpSpPr>
              <p:grpSp>
                <p:nvGrpSpPr>
                  <p:cNvPr id="538" name="Shape 538"/>
                  <p:cNvGrpSpPr/>
                  <p:nvPr/>
                </p:nvGrpSpPr>
                <p:grpSpPr>
                  <a:xfrm>
                    <a:off x="3848" y="335"/>
                    <a:ext cx="1282" cy="1392"/>
                    <a:chOff x="3848" y="335"/>
                    <a:chExt cx="1282" cy="1392"/>
                  </a:xfrm>
                </p:grpSpPr>
                <p:sp>
                  <p:nvSpPr>
                    <p:cNvPr id="539" name="Shape 53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40" name="Shape 54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41" name="Shape 54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42" name="Shape 542"/>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43" name="Shape 543"/>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44" name="Shape 544"/>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45" name="Shape 545"/>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46" name="Shape 546"/>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47" name="Shape 547"/>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48" name="Shape 548"/>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49" name="Shape 549"/>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50" name="Shape 550"/>
              <p:cNvGrpSpPr/>
              <p:nvPr/>
            </p:nvGrpSpPr>
            <p:grpSpPr>
              <a:xfrm rot="-217621">
                <a:off x="3599" y="1535"/>
                <a:ext cx="385" cy="498"/>
                <a:chOff x="3848" y="335"/>
                <a:chExt cx="1307" cy="1392"/>
              </a:xfrm>
            </p:grpSpPr>
            <p:grpSp>
              <p:nvGrpSpPr>
                <p:cNvPr id="551" name="Shape 551"/>
                <p:cNvGrpSpPr/>
                <p:nvPr/>
              </p:nvGrpSpPr>
              <p:grpSpPr>
                <a:xfrm rot="2667073">
                  <a:off x="4061" y="576"/>
                  <a:ext cx="884" cy="960"/>
                  <a:chOff x="3848" y="335"/>
                  <a:chExt cx="1282" cy="1392"/>
                </a:xfrm>
              </p:grpSpPr>
              <p:grpSp>
                <p:nvGrpSpPr>
                  <p:cNvPr id="552" name="Shape 552"/>
                  <p:cNvGrpSpPr/>
                  <p:nvPr/>
                </p:nvGrpSpPr>
                <p:grpSpPr>
                  <a:xfrm>
                    <a:off x="3848" y="335"/>
                    <a:ext cx="1282" cy="1392"/>
                    <a:chOff x="3848" y="335"/>
                    <a:chExt cx="1282" cy="1392"/>
                  </a:xfrm>
                </p:grpSpPr>
                <p:sp>
                  <p:nvSpPr>
                    <p:cNvPr id="553" name="Shape 55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54" name="Shape 55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55" name="Shape 55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556" name="Shape 556"/>
                <p:cNvGrpSpPr/>
                <p:nvPr/>
              </p:nvGrpSpPr>
              <p:grpSpPr>
                <a:xfrm>
                  <a:off x="3848" y="335"/>
                  <a:ext cx="1282" cy="1392"/>
                  <a:chOff x="3848" y="335"/>
                  <a:chExt cx="1282" cy="1392"/>
                </a:xfrm>
              </p:grpSpPr>
              <p:grpSp>
                <p:nvGrpSpPr>
                  <p:cNvPr id="557" name="Shape 557"/>
                  <p:cNvGrpSpPr/>
                  <p:nvPr/>
                </p:nvGrpSpPr>
                <p:grpSpPr>
                  <a:xfrm>
                    <a:off x="3848" y="335"/>
                    <a:ext cx="1282" cy="1392"/>
                    <a:chOff x="3848" y="335"/>
                    <a:chExt cx="1282" cy="1392"/>
                  </a:xfrm>
                </p:grpSpPr>
                <p:sp>
                  <p:nvSpPr>
                    <p:cNvPr id="558" name="Shape 55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59" name="Shape 55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60" name="Shape 56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561" name="Shape 561"/>
              <p:cNvGrpSpPr/>
              <p:nvPr/>
            </p:nvGrpSpPr>
            <p:grpSpPr>
              <a:xfrm>
                <a:off x="2408" y="1438"/>
                <a:ext cx="414" cy="529"/>
                <a:chOff x="658" y="186"/>
                <a:chExt cx="1496" cy="1877"/>
              </a:xfrm>
            </p:grpSpPr>
            <p:grpSp>
              <p:nvGrpSpPr>
                <p:cNvPr id="562" name="Shape 562"/>
                <p:cNvGrpSpPr/>
                <p:nvPr/>
              </p:nvGrpSpPr>
              <p:grpSpPr>
                <a:xfrm rot="2667073">
                  <a:off x="894" y="389"/>
                  <a:ext cx="1024" cy="1092"/>
                  <a:chOff x="3848" y="335"/>
                  <a:chExt cx="1282" cy="1392"/>
                </a:xfrm>
              </p:grpSpPr>
              <p:grpSp>
                <p:nvGrpSpPr>
                  <p:cNvPr id="563" name="Shape 563"/>
                  <p:cNvGrpSpPr/>
                  <p:nvPr/>
                </p:nvGrpSpPr>
                <p:grpSpPr>
                  <a:xfrm>
                    <a:off x="3848" y="335"/>
                    <a:ext cx="1282" cy="1392"/>
                    <a:chOff x="3848" y="335"/>
                    <a:chExt cx="1282" cy="1392"/>
                  </a:xfrm>
                </p:grpSpPr>
                <p:sp>
                  <p:nvSpPr>
                    <p:cNvPr id="564" name="Shape 56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65" name="Shape 56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66" name="Shape 56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67" name="Shape 567"/>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68" name="Shape 568"/>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69" name="Shape 569"/>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70" name="Shape 570"/>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71" name="Shape 571"/>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72" name="Shape 572"/>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73" name="Shape 573"/>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74" name="Shape 574"/>
              <p:cNvGrpSpPr/>
              <p:nvPr/>
            </p:nvGrpSpPr>
            <p:grpSpPr>
              <a:xfrm flipH="1" rot="-945171">
                <a:off x="2202" y="1961"/>
                <a:ext cx="265" cy="301"/>
                <a:chOff x="3848" y="335"/>
                <a:chExt cx="1307" cy="1392"/>
              </a:xfrm>
            </p:grpSpPr>
            <p:grpSp>
              <p:nvGrpSpPr>
                <p:cNvPr id="575" name="Shape 575"/>
                <p:cNvGrpSpPr/>
                <p:nvPr/>
              </p:nvGrpSpPr>
              <p:grpSpPr>
                <a:xfrm rot="2667073">
                  <a:off x="4061" y="576"/>
                  <a:ext cx="884" cy="960"/>
                  <a:chOff x="3848" y="335"/>
                  <a:chExt cx="1282" cy="1392"/>
                </a:xfrm>
              </p:grpSpPr>
              <p:grpSp>
                <p:nvGrpSpPr>
                  <p:cNvPr id="576" name="Shape 576"/>
                  <p:cNvGrpSpPr/>
                  <p:nvPr/>
                </p:nvGrpSpPr>
                <p:grpSpPr>
                  <a:xfrm>
                    <a:off x="3848" y="335"/>
                    <a:ext cx="1282" cy="1392"/>
                    <a:chOff x="3848" y="335"/>
                    <a:chExt cx="1282" cy="1392"/>
                  </a:xfrm>
                </p:grpSpPr>
                <p:sp>
                  <p:nvSpPr>
                    <p:cNvPr id="577" name="Shape 57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78" name="Shape 57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79" name="Shape 57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580" name="Shape 580"/>
                <p:cNvGrpSpPr/>
                <p:nvPr/>
              </p:nvGrpSpPr>
              <p:grpSpPr>
                <a:xfrm>
                  <a:off x="3848" y="335"/>
                  <a:ext cx="1282" cy="1392"/>
                  <a:chOff x="3848" y="335"/>
                  <a:chExt cx="1282" cy="1392"/>
                </a:xfrm>
              </p:grpSpPr>
              <p:grpSp>
                <p:nvGrpSpPr>
                  <p:cNvPr id="581" name="Shape 581"/>
                  <p:cNvGrpSpPr/>
                  <p:nvPr/>
                </p:nvGrpSpPr>
                <p:grpSpPr>
                  <a:xfrm>
                    <a:off x="3848" y="335"/>
                    <a:ext cx="1282" cy="1392"/>
                    <a:chOff x="3848" y="335"/>
                    <a:chExt cx="1282" cy="1392"/>
                  </a:xfrm>
                </p:grpSpPr>
                <p:sp>
                  <p:nvSpPr>
                    <p:cNvPr id="582" name="Shape 58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83" name="Shape 58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84" name="Shape 58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585" name="Shape 585"/>
              <p:cNvGrpSpPr/>
              <p:nvPr/>
            </p:nvGrpSpPr>
            <p:grpSpPr>
              <a:xfrm rot="-5439086">
                <a:off x="2673" y="2413"/>
                <a:ext cx="285" cy="319"/>
                <a:chOff x="658" y="186"/>
                <a:chExt cx="1496" cy="1877"/>
              </a:xfrm>
            </p:grpSpPr>
            <p:grpSp>
              <p:nvGrpSpPr>
                <p:cNvPr id="586" name="Shape 586"/>
                <p:cNvGrpSpPr/>
                <p:nvPr/>
              </p:nvGrpSpPr>
              <p:grpSpPr>
                <a:xfrm rot="2667073">
                  <a:off x="894" y="389"/>
                  <a:ext cx="1024" cy="1092"/>
                  <a:chOff x="3848" y="335"/>
                  <a:chExt cx="1282" cy="1392"/>
                </a:xfrm>
              </p:grpSpPr>
              <p:grpSp>
                <p:nvGrpSpPr>
                  <p:cNvPr id="587" name="Shape 587"/>
                  <p:cNvGrpSpPr/>
                  <p:nvPr/>
                </p:nvGrpSpPr>
                <p:grpSpPr>
                  <a:xfrm>
                    <a:off x="3848" y="335"/>
                    <a:ext cx="1282" cy="1392"/>
                    <a:chOff x="3848" y="335"/>
                    <a:chExt cx="1282" cy="1392"/>
                  </a:xfrm>
                </p:grpSpPr>
                <p:sp>
                  <p:nvSpPr>
                    <p:cNvPr id="588" name="Shape 58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89" name="Shape 58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90" name="Shape 59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91" name="Shape 591"/>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92" name="Shape 592"/>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593" name="Shape 593"/>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94" name="Shape 594"/>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95" name="Shape 595"/>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96" name="Shape 596"/>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97" name="Shape 597"/>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598" name="Shape 598"/>
            <p:cNvGrpSpPr/>
            <p:nvPr/>
          </p:nvGrpSpPr>
          <p:grpSpPr>
            <a:xfrm rot="189104">
              <a:off x="5243060" y="1921753"/>
              <a:ext cx="825318" cy="623231"/>
              <a:chOff x="2160" y="326"/>
              <a:chExt cx="2867" cy="2390"/>
            </a:xfrm>
          </p:grpSpPr>
          <p:sp>
            <p:nvSpPr>
              <p:cNvPr id="599" name="Shape 599"/>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00" name="Shape 600"/>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01" name="Shape 601"/>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02" name="Shape 602"/>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603" name="Shape 603"/>
              <p:cNvGrpSpPr/>
              <p:nvPr/>
            </p:nvGrpSpPr>
            <p:grpSpPr>
              <a:xfrm rot="-1389903">
                <a:off x="4558" y="382"/>
                <a:ext cx="385" cy="498"/>
                <a:chOff x="3848" y="335"/>
                <a:chExt cx="1307" cy="1392"/>
              </a:xfrm>
            </p:grpSpPr>
            <p:grpSp>
              <p:nvGrpSpPr>
                <p:cNvPr id="604" name="Shape 604"/>
                <p:cNvGrpSpPr/>
                <p:nvPr/>
              </p:nvGrpSpPr>
              <p:grpSpPr>
                <a:xfrm rot="2667073">
                  <a:off x="4061" y="576"/>
                  <a:ext cx="884" cy="960"/>
                  <a:chOff x="3848" y="335"/>
                  <a:chExt cx="1282" cy="1392"/>
                </a:xfrm>
              </p:grpSpPr>
              <p:grpSp>
                <p:nvGrpSpPr>
                  <p:cNvPr id="605" name="Shape 605"/>
                  <p:cNvGrpSpPr/>
                  <p:nvPr/>
                </p:nvGrpSpPr>
                <p:grpSpPr>
                  <a:xfrm>
                    <a:off x="3848" y="335"/>
                    <a:ext cx="1282" cy="1392"/>
                    <a:chOff x="3848" y="335"/>
                    <a:chExt cx="1282" cy="1392"/>
                  </a:xfrm>
                </p:grpSpPr>
                <p:sp>
                  <p:nvSpPr>
                    <p:cNvPr id="606" name="Shape 60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07" name="Shape 60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08" name="Shape 60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609" name="Shape 609"/>
                <p:cNvGrpSpPr/>
                <p:nvPr/>
              </p:nvGrpSpPr>
              <p:grpSpPr>
                <a:xfrm>
                  <a:off x="3848" y="335"/>
                  <a:ext cx="1282" cy="1392"/>
                  <a:chOff x="3848" y="335"/>
                  <a:chExt cx="1282" cy="1392"/>
                </a:xfrm>
              </p:grpSpPr>
              <p:grpSp>
                <p:nvGrpSpPr>
                  <p:cNvPr id="610" name="Shape 610"/>
                  <p:cNvGrpSpPr/>
                  <p:nvPr/>
                </p:nvGrpSpPr>
                <p:grpSpPr>
                  <a:xfrm>
                    <a:off x="3848" y="335"/>
                    <a:ext cx="1282" cy="1392"/>
                    <a:chOff x="3848" y="335"/>
                    <a:chExt cx="1282" cy="1392"/>
                  </a:xfrm>
                </p:grpSpPr>
                <p:sp>
                  <p:nvSpPr>
                    <p:cNvPr id="611" name="Shape 61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12" name="Shape 61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13" name="Shape 61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614" name="Shape 614"/>
              <p:cNvGrpSpPr/>
              <p:nvPr/>
            </p:nvGrpSpPr>
            <p:grpSpPr>
              <a:xfrm>
                <a:off x="3368" y="430"/>
                <a:ext cx="414" cy="529"/>
                <a:chOff x="658" y="186"/>
                <a:chExt cx="1496" cy="1877"/>
              </a:xfrm>
            </p:grpSpPr>
            <p:grpSp>
              <p:nvGrpSpPr>
                <p:cNvPr id="615" name="Shape 615"/>
                <p:cNvGrpSpPr/>
                <p:nvPr/>
              </p:nvGrpSpPr>
              <p:grpSpPr>
                <a:xfrm rot="2667073">
                  <a:off x="894" y="389"/>
                  <a:ext cx="1024" cy="1092"/>
                  <a:chOff x="3848" y="335"/>
                  <a:chExt cx="1282" cy="1392"/>
                </a:xfrm>
              </p:grpSpPr>
              <p:grpSp>
                <p:nvGrpSpPr>
                  <p:cNvPr id="616" name="Shape 616"/>
                  <p:cNvGrpSpPr/>
                  <p:nvPr/>
                </p:nvGrpSpPr>
                <p:grpSpPr>
                  <a:xfrm>
                    <a:off x="3848" y="335"/>
                    <a:ext cx="1282" cy="1392"/>
                    <a:chOff x="3848" y="335"/>
                    <a:chExt cx="1282" cy="1392"/>
                  </a:xfrm>
                </p:grpSpPr>
                <p:sp>
                  <p:nvSpPr>
                    <p:cNvPr id="617" name="Shape 61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18" name="Shape 61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19" name="Shape 61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20" name="Shape 620"/>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21" name="Shape 621"/>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22" name="Shape 622"/>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23" name="Shape 623"/>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24" name="Shape 624"/>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25" name="Shape 625"/>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26" name="Shape 626"/>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627" name="Shape 627"/>
              <p:cNvGrpSpPr/>
              <p:nvPr/>
            </p:nvGrpSpPr>
            <p:grpSpPr>
              <a:xfrm flipH="1" rot="1389903">
                <a:off x="2970" y="930"/>
                <a:ext cx="265" cy="301"/>
                <a:chOff x="3848" y="335"/>
                <a:chExt cx="1307" cy="1392"/>
              </a:xfrm>
            </p:grpSpPr>
            <p:grpSp>
              <p:nvGrpSpPr>
                <p:cNvPr id="628" name="Shape 628"/>
                <p:cNvGrpSpPr/>
                <p:nvPr/>
              </p:nvGrpSpPr>
              <p:grpSpPr>
                <a:xfrm rot="2667073">
                  <a:off x="4061" y="576"/>
                  <a:ext cx="884" cy="960"/>
                  <a:chOff x="3848" y="335"/>
                  <a:chExt cx="1282" cy="1392"/>
                </a:xfrm>
              </p:grpSpPr>
              <p:grpSp>
                <p:nvGrpSpPr>
                  <p:cNvPr id="629" name="Shape 629"/>
                  <p:cNvGrpSpPr/>
                  <p:nvPr/>
                </p:nvGrpSpPr>
                <p:grpSpPr>
                  <a:xfrm>
                    <a:off x="3848" y="335"/>
                    <a:ext cx="1282" cy="1392"/>
                    <a:chOff x="3848" y="335"/>
                    <a:chExt cx="1282" cy="1392"/>
                  </a:xfrm>
                </p:grpSpPr>
                <p:sp>
                  <p:nvSpPr>
                    <p:cNvPr id="630" name="Shape 63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1" name="Shape 63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32" name="Shape 63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633" name="Shape 633"/>
                <p:cNvGrpSpPr/>
                <p:nvPr/>
              </p:nvGrpSpPr>
              <p:grpSpPr>
                <a:xfrm>
                  <a:off x="3848" y="335"/>
                  <a:ext cx="1282" cy="1392"/>
                  <a:chOff x="3848" y="335"/>
                  <a:chExt cx="1282" cy="1392"/>
                </a:xfrm>
              </p:grpSpPr>
              <p:grpSp>
                <p:nvGrpSpPr>
                  <p:cNvPr id="634" name="Shape 634"/>
                  <p:cNvGrpSpPr/>
                  <p:nvPr/>
                </p:nvGrpSpPr>
                <p:grpSpPr>
                  <a:xfrm>
                    <a:off x="3848" y="335"/>
                    <a:ext cx="1282" cy="1392"/>
                    <a:chOff x="3848" y="335"/>
                    <a:chExt cx="1282" cy="1392"/>
                  </a:xfrm>
                </p:grpSpPr>
                <p:sp>
                  <p:nvSpPr>
                    <p:cNvPr id="635" name="Shape 63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36" name="Shape 63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37" name="Shape 63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638" name="Shape 638"/>
              <p:cNvGrpSpPr/>
              <p:nvPr/>
            </p:nvGrpSpPr>
            <p:grpSpPr>
              <a:xfrm flipH="1" rot="5439086">
                <a:off x="4533" y="1152"/>
                <a:ext cx="285" cy="319"/>
                <a:chOff x="658" y="186"/>
                <a:chExt cx="1496" cy="1877"/>
              </a:xfrm>
            </p:grpSpPr>
            <p:grpSp>
              <p:nvGrpSpPr>
                <p:cNvPr id="639" name="Shape 639"/>
                <p:cNvGrpSpPr/>
                <p:nvPr/>
              </p:nvGrpSpPr>
              <p:grpSpPr>
                <a:xfrm rot="2667073">
                  <a:off x="894" y="389"/>
                  <a:ext cx="1024" cy="1092"/>
                  <a:chOff x="3848" y="335"/>
                  <a:chExt cx="1282" cy="1392"/>
                </a:xfrm>
              </p:grpSpPr>
              <p:grpSp>
                <p:nvGrpSpPr>
                  <p:cNvPr id="640" name="Shape 640"/>
                  <p:cNvGrpSpPr/>
                  <p:nvPr/>
                </p:nvGrpSpPr>
                <p:grpSpPr>
                  <a:xfrm>
                    <a:off x="3848" y="335"/>
                    <a:ext cx="1282" cy="1392"/>
                    <a:chOff x="3848" y="335"/>
                    <a:chExt cx="1282" cy="1392"/>
                  </a:xfrm>
                </p:grpSpPr>
                <p:sp>
                  <p:nvSpPr>
                    <p:cNvPr id="641" name="Shape 64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42" name="Shape 64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43" name="Shape 64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44" name="Shape 644"/>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45" name="Shape 645"/>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46" name="Shape 646"/>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47" name="Shape 647"/>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48" name="Shape 648"/>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49" name="Shape 649"/>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0" name="Shape 650"/>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1" name="Shape 651"/>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652" name="Shape 652"/>
              <p:cNvGrpSpPr/>
              <p:nvPr/>
            </p:nvGrpSpPr>
            <p:grpSpPr>
              <a:xfrm rot="-217621">
                <a:off x="3599" y="1535"/>
                <a:ext cx="385" cy="498"/>
                <a:chOff x="3848" y="335"/>
                <a:chExt cx="1307" cy="1392"/>
              </a:xfrm>
            </p:grpSpPr>
            <p:grpSp>
              <p:nvGrpSpPr>
                <p:cNvPr id="653" name="Shape 653"/>
                <p:cNvGrpSpPr/>
                <p:nvPr/>
              </p:nvGrpSpPr>
              <p:grpSpPr>
                <a:xfrm rot="2667073">
                  <a:off x="4061" y="576"/>
                  <a:ext cx="884" cy="960"/>
                  <a:chOff x="3848" y="335"/>
                  <a:chExt cx="1282" cy="1392"/>
                </a:xfrm>
              </p:grpSpPr>
              <p:grpSp>
                <p:nvGrpSpPr>
                  <p:cNvPr id="654" name="Shape 654"/>
                  <p:cNvGrpSpPr/>
                  <p:nvPr/>
                </p:nvGrpSpPr>
                <p:grpSpPr>
                  <a:xfrm>
                    <a:off x="3848" y="335"/>
                    <a:ext cx="1282" cy="1392"/>
                    <a:chOff x="3848" y="335"/>
                    <a:chExt cx="1282" cy="1392"/>
                  </a:xfrm>
                </p:grpSpPr>
                <p:sp>
                  <p:nvSpPr>
                    <p:cNvPr id="655" name="Shape 65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6" name="Shape 65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57" name="Shape 65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658" name="Shape 658"/>
                <p:cNvGrpSpPr/>
                <p:nvPr/>
              </p:nvGrpSpPr>
              <p:grpSpPr>
                <a:xfrm>
                  <a:off x="3848" y="335"/>
                  <a:ext cx="1282" cy="1392"/>
                  <a:chOff x="3848" y="335"/>
                  <a:chExt cx="1282" cy="1392"/>
                </a:xfrm>
              </p:grpSpPr>
              <p:grpSp>
                <p:nvGrpSpPr>
                  <p:cNvPr id="659" name="Shape 659"/>
                  <p:cNvGrpSpPr/>
                  <p:nvPr/>
                </p:nvGrpSpPr>
                <p:grpSpPr>
                  <a:xfrm>
                    <a:off x="3848" y="335"/>
                    <a:ext cx="1282" cy="1392"/>
                    <a:chOff x="3848" y="335"/>
                    <a:chExt cx="1282" cy="1392"/>
                  </a:xfrm>
                </p:grpSpPr>
                <p:sp>
                  <p:nvSpPr>
                    <p:cNvPr id="660" name="Shape 66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1" name="Shape 66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62" name="Shape 66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663" name="Shape 663"/>
              <p:cNvGrpSpPr/>
              <p:nvPr/>
            </p:nvGrpSpPr>
            <p:grpSpPr>
              <a:xfrm>
                <a:off x="2408" y="1438"/>
                <a:ext cx="414" cy="529"/>
                <a:chOff x="658" y="186"/>
                <a:chExt cx="1496" cy="1877"/>
              </a:xfrm>
            </p:grpSpPr>
            <p:grpSp>
              <p:nvGrpSpPr>
                <p:cNvPr id="664" name="Shape 664"/>
                <p:cNvGrpSpPr/>
                <p:nvPr/>
              </p:nvGrpSpPr>
              <p:grpSpPr>
                <a:xfrm rot="2667073">
                  <a:off x="894" y="389"/>
                  <a:ext cx="1024" cy="1092"/>
                  <a:chOff x="3848" y="335"/>
                  <a:chExt cx="1282" cy="1392"/>
                </a:xfrm>
              </p:grpSpPr>
              <p:grpSp>
                <p:nvGrpSpPr>
                  <p:cNvPr id="665" name="Shape 665"/>
                  <p:cNvGrpSpPr/>
                  <p:nvPr/>
                </p:nvGrpSpPr>
                <p:grpSpPr>
                  <a:xfrm>
                    <a:off x="3848" y="335"/>
                    <a:ext cx="1282" cy="1392"/>
                    <a:chOff x="3848" y="335"/>
                    <a:chExt cx="1282" cy="1392"/>
                  </a:xfrm>
                </p:grpSpPr>
                <p:sp>
                  <p:nvSpPr>
                    <p:cNvPr id="666" name="Shape 66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7" name="Shape 66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68" name="Shape 66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69" name="Shape 669"/>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0" name="Shape 670"/>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71" name="Shape 671"/>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2" name="Shape 672"/>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3" name="Shape 673"/>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4" name="Shape 674"/>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75" name="Shape 675"/>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676" name="Shape 676"/>
              <p:cNvGrpSpPr/>
              <p:nvPr/>
            </p:nvGrpSpPr>
            <p:grpSpPr>
              <a:xfrm flipH="1" rot="-945171">
                <a:off x="2202" y="1961"/>
                <a:ext cx="265" cy="301"/>
                <a:chOff x="3848" y="335"/>
                <a:chExt cx="1307" cy="1392"/>
              </a:xfrm>
            </p:grpSpPr>
            <p:grpSp>
              <p:nvGrpSpPr>
                <p:cNvPr id="677" name="Shape 677"/>
                <p:cNvGrpSpPr/>
                <p:nvPr/>
              </p:nvGrpSpPr>
              <p:grpSpPr>
                <a:xfrm rot="2667073">
                  <a:off x="4061" y="576"/>
                  <a:ext cx="884" cy="960"/>
                  <a:chOff x="3848" y="335"/>
                  <a:chExt cx="1282" cy="1392"/>
                </a:xfrm>
              </p:grpSpPr>
              <p:grpSp>
                <p:nvGrpSpPr>
                  <p:cNvPr id="678" name="Shape 678"/>
                  <p:cNvGrpSpPr/>
                  <p:nvPr/>
                </p:nvGrpSpPr>
                <p:grpSpPr>
                  <a:xfrm>
                    <a:off x="3848" y="335"/>
                    <a:ext cx="1282" cy="1392"/>
                    <a:chOff x="3848" y="335"/>
                    <a:chExt cx="1282" cy="1392"/>
                  </a:xfrm>
                </p:grpSpPr>
                <p:sp>
                  <p:nvSpPr>
                    <p:cNvPr id="679" name="Shape 67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0" name="Shape 68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81" name="Shape 68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682" name="Shape 682"/>
                <p:cNvGrpSpPr/>
                <p:nvPr/>
              </p:nvGrpSpPr>
              <p:grpSpPr>
                <a:xfrm>
                  <a:off x="3848" y="335"/>
                  <a:ext cx="1282" cy="1392"/>
                  <a:chOff x="3848" y="335"/>
                  <a:chExt cx="1282" cy="1392"/>
                </a:xfrm>
              </p:grpSpPr>
              <p:grpSp>
                <p:nvGrpSpPr>
                  <p:cNvPr id="683" name="Shape 683"/>
                  <p:cNvGrpSpPr/>
                  <p:nvPr/>
                </p:nvGrpSpPr>
                <p:grpSpPr>
                  <a:xfrm>
                    <a:off x="3848" y="335"/>
                    <a:ext cx="1282" cy="1392"/>
                    <a:chOff x="3848" y="335"/>
                    <a:chExt cx="1282" cy="1392"/>
                  </a:xfrm>
                </p:grpSpPr>
                <p:sp>
                  <p:nvSpPr>
                    <p:cNvPr id="684" name="Shape 68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85" name="Shape 68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86" name="Shape 68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687" name="Shape 687"/>
              <p:cNvGrpSpPr/>
              <p:nvPr/>
            </p:nvGrpSpPr>
            <p:grpSpPr>
              <a:xfrm rot="-5439086">
                <a:off x="2673" y="2413"/>
                <a:ext cx="285" cy="319"/>
                <a:chOff x="658" y="186"/>
                <a:chExt cx="1496" cy="1877"/>
              </a:xfrm>
            </p:grpSpPr>
            <p:grpSp>
              <p:nvGrpSpPr>
                <p:cNvPr id="688" name="Shape 688"/>
                <p:cNvGrpSpPr/>
                <p:nvPr/>
              </p:nvGrpSpPr>
              <p:grpSpPr>
                <a:xfrm rot="2667073">
                  <a:off x="894" y="389"/>
                  <a:ext cx="1024" cy="1092"/>
                  <a:chOff x="3848" y="335"/>
                  <a:chExt cx="1282" cy="1392"/>
                </a:xfrm>
              </p:grpSpPr>
              <p:grpSp>
                <p:nvGrpSpPr>
                  <p:cNvPr id="689" name="Shape 689"/>
                  <p:cNvGrpSpPr/>
                  <p:nvPr/>
                </p:nvGrpSpPr>
                <p:grpSpPr>
                  <a:xfrm>
                    <a:off x="3848" y="335"/>
                    <a:ext cx="1282" cy="1392"/>
                    <a:chOff x="3848" y="335"/>
                    <a:chExt cx="1282" cy="1392"/>
                  </a:xfrm>
                </p:grpSpPr>
                <p:sp>
                  <p:nvSpPr>
                    <p:cNvPr id="690" name="Shape 69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1" name="Shape 69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92" name="Shape 69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93" name="Shape 693"/>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4" name="Shape 694"/>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695" name="Shape 695"/>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6" name="Shape 696"/>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7" name="Shape 697"/>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8" name="Shape 698"/>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99" name="Shape 699"/>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700" name="Shape 700"/>
            <p:cNvGrpSpPr/>
            <p:nvPr/>
          </p:nvGrpSpPr>
          <p:grpSpPr>
            <a:xfrm rot="189104">
              <a:off x="4321627" y="1921753"/>
              <a:ext cx="825318" cy="623231"/>
              <a:chOff x="2160" y="326"/>
              <a:chExt cx="2867" cy="2390"/>
            </a:xfrm>
          </p:grpSpPr>
          <p:sp>
            <p:nvSpPr>
              <p:cNvPr id="701" name="Shape 701"/>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2" name="Shape 702"/>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3" name="Shape 703"/>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4" name="Shape 704"/>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705" name="Shape 705"/>
              <p:cNvGrpSpPr/>
              <p:nvPr/>
            </p:nvGrpSpPr>
            <p:grpSpPr>
              <a:xfrm rot="-1389903">
                <a:off x="4558" y="382"/>
                <a:ext cx="385" cy="498"/>
                <a:chOff x="3848" y="335"/>
                <a:chExt cx="1307" cy="1392"/>
              </a:xfrm>
            </p:grpSpPr>
            <p:grpSp>
              <p:nvGrpSpPr>
                <p:cNvPr id="706" name="Shape 706"/>
                <p:cNvGrpSpPr/>
                <p:nvPr/>
              </p:nvGrpSpPr>
              <p:grpSpPr>
                <a:xfrm rot="2667073">
                  <a:off x="4061" y="576"/>
                  <a:ext cx="884" cy="960"/>
                  <a:chOff x="3848" y="335"/>
                  <a:chExt cx="1282" cy="1392"/>
                </a:xfrm>
              </p:grpSpPr>
              <p:grpSp>
                <p:nvGrpSpPr>
                  <p:cNvPr id="707" name="Shape 707"/>
                  <p:cNvGrpSpPr/>
                  <p:nvPr/>
                </p:nvGrpSpPr>
                <p:grpSpPr>
                  <a:xfrm>
                    <a:off x="3848" y="335"/>
                    <a:ext cx="1282" cy="1392"/>
                    <a:chOff x="3848" y="335"/>
                    <a:chExt cx="1282" cy="1392"/>
                  </a:xfrm>
                </p:grpSpPr>
                <p:sp>
                  <p:nvSpPr>
                    <p:cNvPr id="708" name="Shape 70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09" name="Shape 70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10" name="Shape 71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711" name="Shape 711"/>
                <p:cNvGrpSpPr/>
                <p:nvPr/>
              </p:nvGrpSpPr>
              <p:grpSpPr>
                <a:xfrm>
                  <a:off x="3848" y="335"/>
                  <a:ext cx="1282" cy="1392"/>
                  <a:chOff x="3848" y="335"/>
                  <a:chExt cx="1282" cy="1392"/>
                </a:xfrm>
              </p:grpSpPr>
              <p:grpSp>
                <p:nvGrpSpPr>
                  <p:cNvPr id="712" name="Shape 712"/>
                  <p:cNvGrpSpPr/>
                  <p:nvPr/>
                </p:nvGrpSpPr>
                <p:grpSpPr>
                  <a:xfrm>
                    <a:off x="3848" y="335"/>
                    <a:ext cx="1282" cy="1392"/>
                    <a:chOff x="3848" y="335"/>
                    <a:chExt cx="1282" cy="1392"/>
                  </a:xfrm>
                </p:grpSpPr>
                <p:sp>
                  <p:nvSpPr>
                    <p:cNvPr id="713" name="Shape 71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14" name="Shape 71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15" name="Shape 71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716" name="Shape 716"/>
              <p:cNvGrpSpPr/>
              <p:nvPr/>
            </p:nvGrpSpPr>
            <p:grpSpPr>
              <a:xfrm>
                <a:off x="3368" y="430"/>
                <a:ext cx="414" cy="529"/>
                <a:chOff x="658" y="186"/>
                <a:chExt cx="1496" cy="1877"/>
              </a:xfrm>
            </p:grpSpPr>
            <p:grpSp>
              <p:nvGrpSpPr>
                <p:cNvPr id="717" name="Shape 717"/>
                <p:cNvGrpSpPr/>
                <p:nvPr/>
              </p:nvGrpSpPr>
              <p:grpSpPr>
                <a:xfrm rot="2667073">
                  <a:off x="894" y="389"/>
                  <a:ext cx="1024" cy="1092"/>
                  <a:chOff x="3848" y="335"/>
                  <a:chExt cx="1282" cy="1392"/>
                </a:xfrm>
              </p:grpSpPr>
              <p:grpSp>
                <p:nvGrpSpPr>
                  <p:cNvPr id="718" name="Shape 718"/>
                  <p:cNvGrpSpPr/>
                  <p:nvPr/>
                </p:nvGrpSpPr>
                <p:grpSpPr>
                  <a:xfrm>
                    <a:off x="3848" y="335"/>
                    <a:ext cx="1282" cy="1392"/>
                    <a:chOff x="3848" y="335"/>
                    <a:chExt cx="1282" cy="1392"/>
                  </a:xfrm>
                </p:grpSpPr>
                <p:sp>
                  <p:nvSpPr>
                    <p:cNvPr id="719" name="Shape 71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0" name="Shape 72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21" name="Shape 72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22" name="Shape 722"/>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3" name="Shape 723"/>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24" name="Shape 724"/>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5" name="Shape 725"/>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6" name="Shape 726"/>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7" name="Shape 727"/>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28" name="Shape 728"/>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729" name="Shape 729"/>
              <p:cNvGrpSpPr/>
              <p:nvPr/>
            </p:nvGrpSpPr>
            <p:grpSpPr>
              <a:xfrm flipH="1" rot="1389903">
                <a:off x="2970" y="930"/>
                <a:ext cx="265" cy="301"/>
                <a:chOff x="3848" y="335"/>
                <a:chExt cx="1307" cy="1392"/>
              </a:xfrm>
            </p:grpSpPr>
            <p:grpSp>
              <p:nvGrpSpPr>
                <p:cNvPr id="730" name="Shape 730"/>
                <p:cNvGrpSpPr/>
                <p:nvPr/>
              </p:nvGrpSpPr>
              <p:grpSpPr>
                <a:xfrm rot="2667073">
                  <a:off x="4061" y="576"/>
                  <a:ext cx="884" cy="960"/>
                  <a:chOff x="3848" y="335"/>
                  <a:chExt cx="1282" cy="1392"/>
                </a:xfrm>
              </p:grpSpPr>
              <p:grpSp>
                <p:nvGrpSpPr>
                  <p:cNvPr id="731" name="Shape 731"/>
                  <p:cNvGrpSpPr/>
                  <p:nvPr/>
                </p:nvGrpSpPr>
                <p:grpSpPr>
                  <a:xfrm>
                    <a:off x="3848" y="335"/>
                    <a:ext cx="1282" cy="1392"/>
                    <a:chOff x="3848" y="335"/>
                    <a:chExt cx="1282" cy="1392"/>
                  </a:xfrm>
                </p:grpSpPr>
                <p:sp>
                  <p:nvSpPr>
                    <p:cNvPr id="732" name="Shape 73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3" name="Shape 73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34" name="Shape 73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735" name="Shape 735"/>
                <p:cNvGrpSpPr/>
                <p:nvPr/>
              </p:nvGrpSpPr>
              <p:grpSpPr>
                <a:xfrm>
                  <a:off x="3848" y="335"/>
                  <a:ext cx="1282" cy="1392"/>
                  <a:chOff x="3848" y="335"/>
                  <a:chExt cx="1282" cy="1392"/>
                </a:xfrm>
              </p:grpSpPr>
              <p:grpSp>
                <p:nvGrpSpPr>
                  <p:cNvPr id="736" name="Shape 736"/>
                  <p:cNvGrpSpPr/>
                  <p:nvPr/>
                </p:nvGrpSpPr>
                <p:grpSpPr>
                  <a:xfrm>
                    <a:off x="3848" y="335"/>
                    <a:ext cx="1282" cy="1392"/>
                    <a:chOff x="3848" y="335"/>
                    <a:chExt cx="1282" cy="1392"/>
                  </a:xfrm>
                </p:grpSpPr>
                <p:sp>
                  <p:nvSpPr>
                    <p:cNvPr id="737" name="Shape 73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38" name="Shape 73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39" name="Shape 73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740" name="Shape 740"/>
              <p:cNvGrpSpPr/>
              <p:nvPr/>
            </p:nvGrpSpPr>
            <p:grpSpPr>
              <a:xfrm flipH="1" rot="5439086">
                <a:off x="4533" y="1152"/>
                <a:ext cx="285" cy="319"/>
                <a:chOff x="658" y="186"/>
                <a:chExt cx="1496" cy="1877"/>
              </a:xfrm>
            </p:grpSpPr>
            <p:grpSp>
              <p:nvGrpSpPr>
                <p:cNvPr id="741" name="Shape 741"/>
                <p:cNvGrpSpPr/>
                <p:nvPr/>
              </p:nvGrpSpPr>
              <p:grpSpPr>
                <a:xfrm rot="2667073">
                  <a:off x="894" y="389"/>
                  <a:ext cx="1024" cy="1092"/>
                  <a:chOff x="3848" y="335"/>
                  <a:chExt cx="1282" cy="1392"/>
                </a:xfrm>
              </p:grpSpPr>
              <p:grpSp>
                <p:nvGrpSpPr>
                  <p:cNvPr id="742" name="Shape 742"/>
                  <p:cNvGrpSpPr/>
                  <p:nvPr/>
                </p:nvGrpSpPr>
                <p:grpSpPr>
                  <a:xfrm>
                    <a:off x="3848" y="335"/>
                    <a:ext cx="1282" cy="1392"/>
                    <a:chOff x="3848" y="335"/>
                    <a:chExt cx="1282" cy="1392"/>
                  </a:xfrm>
                </p:grpSpPr>
                <p:sp>
                  <p:nvSpPr>
                    <p:cNvPr id="743" name="Shape 74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4" name="Shape 74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45" name="Shape 74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46" name="Shape 746"/>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7" name="Shape 747"/>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48" name="Shape 748"/>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49" name="Shape 749"/>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0" name="Shape 750"/>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1" name="Shape 751"/>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2" name="Shape 752"/>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3" name="Shape 753"/>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754" name="Shape 754"/>
              <p:cNvGrpSpPr/>
              <p:nvPr/>
            </p:nvGrpSpPr>
            <p:grpSpPr>
              <a:xfrm rot="-217621">
                <a:off x="3599" y="1535"/>
                <a:ext cx="385" cy="498"/>
                <a:chOff x="3848" y="335"/>
                <a:chExt cx="1307" cy="1392"/>
              </a:xfrm>
            </p:grpSpPr>
            <p:grpSp>
              <p:nvGrpSpPr>
                <p:cNvPr id="755" name="Shape 755"/>
                <p:cNvGrpSpPr/>
                <p:nvPr/>
              </p:nvGrpSpPr>
              <p:grpSpPr>
                <a:xfrm rot="2667073">
                  <a:off x="4061" y="576"/>
                  <a:ext cx="884" cy="960"/>
                  <a:chOff x="3848" y="335"/>
                  <a:chExt cx="1282" cy="1392"/>
                </a:xfrm>
              </p:grpSpPr>
              <p:grpSp>
                <p:nvGrpSpPr>
                  <p:cNvPr id="756" name="Shape 756"/>
                  <p:cNvGrpSpPr/>
                  <p:nvPr/>
                </p:nvGrpSpPr>
                <p:grpSpPr>
                  <a:xfrm>
                    <a:off x="3848" y="335"/>
                    <a:ext cx="1282" cy="1392"/>
                    <a:chOff x="3848" y="335"/>
                    <a:chExt cx="1282" cy="1392"/>
                  </a:xfrm>
                </p:grpSpPr>
                <p:sp>
                  <p:nvSpPr>
                    <p:cNvPr id="757" name="Shape 75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58" name="Shape 75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59" name="Shape 75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760" name="Shape 760"/>
                <p:cNvGrpSpPr/>
                <p:nvPr/>
              </p:nvGrpSpPr>
              <p:grpSpPr>
                <a:xfrm>
                  <a:off x="3848" y="335"/>
                  <a:ext cx="1282" cy="1392"/>
                  <a:chOff x="3848" y="335"/>
                  <a:chExt cx="1282" cy="1392"/>
                </a:xfrm>
              </p:grpSpPr>
              <p:grpSp>
                <p:nvGrpSpPr>
                  <p:cNvPr id="761" name="Shape 761"/>
                  <p:cNvGrpSpPr/>
                  <p:nvPr/>
                </p:nvGrpSpPr>
                <p:grpSpPr>
                  <a:xfrm>
                    <a:off x="3848" y="335"/>
                    <a:ext cx="1282" cy="1392"/>
                    <a:chOff x="3848" y="335"/>
                    <a:chExt cx="1282" cy="1392"/>
                  </a:xfrm>
                </p:grpSpPr>
                <p:sp>
                  <p:nvSpPr>
                    <p:cNvPr id="762" name="Shape 76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3" name="Shape 76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64" name="Shape 76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765" name="Shape 765"/>
              <p:cNvGrpSpPr/>
              <p:nvPr/>
            </p:nvGrpSpPr>
            <p:grpSpPr>
              <a:xfrm>
                <a:off x="2408" y="1438"/>
                <a:ext cx="414" cy="529"/>
                <a:chOff x="658" y="186"/>
                <a:chExt cx="1496" cy="1877"/>
              </a:xfrm>
            </p:grpSpPr>
            <p:grpSp>
              <p:nvGrpSpPr>
                <p:cNvPr id="766" name="Shape 766"/>
                <p:cNvGrpSpPr/>
                <p:nvPr/>
              </p:nvGrpSpPr>
              <p:grpSpPr>
                <a:xfrm rot="2667073">
                  <a:off x="894" y="389"/>
                  <a:ext cx="1024" cy="1092"/>
                  <a:chOff x="3848" y="335"/>
                  <a:chExt cx="1282" cy="1392"/>
                </a:xfrm>
              </p:grpSpPr>
              <p:grpSp>
                <p:nvGrpSpPr>
                  <p:cNvPr id="767" name="Shape 767"/>
                  <p:cNvGrpSpPr/>
                  <p:nvPr/>
                </p:nvGrpSpPr>
                <p:grpSpPr>
                  <a:xfrm>
                    <a:off x="3848" y="335"/>
                    <a:ext cx="1282" cy="1392"/>
                    <a:chOff x="3848" y="335"/>
                    <a:chExt cx="1282" cy="1392"/>
                  </a:xfrm>
                </p:grpSpPr>
                <p:sp>
                  <p:nvSpPr>
                    <p:cNvPr id="768" name="Shape 76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9" name="Shape 76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70" name="Shape 77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71" name="Shape 771"/>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2" name="Shape 772"/>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73" name="Shape 773"/>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4" name="Shape 774"/>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5" name="Shape 775"/>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6" name="Shape 776"/>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77" name="Shape 777"/>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778" name="Shape 778"/>
              <p:cNvGrpSpPr/>
              <p:nvPr/>
            </p:nvGrpSpPr>
            <p:grpSpPr>
              <a:xfrm flipH="1" rot="-945171">
                <a:off x="2202" y="1961"/>
                <a:ext cx="265" cy="301"/>
                <a:chOff x="3848" y="335"/>
                <a:chExt cx="1307" cy="1392"/>
              </a:xfrm>
            </p:grpSpPr>
            <p:grpSp>
              <p:nvGrpSpPr>
                <p:cNvPr id="779" name="Shape 779"/>
                <p:cNvGrpSpPr/>
                <p:nvPr/>
              </p:nvGrpSpPr>
              <p:grpSpPr>
                <a:xfrm rot="2667073">
                  <a:off x="4061" y="576"/>
                  <a:ext cx="884" cy="960"/>
                  <a:chOff x="3848" y="335"/>
                  <a:chExt cx="1282" cy="1392"/>
                </a:xfrm>
              </p:grpSpPr>
              <p:grpSp>
                <p:nvGrpSpPr>
                  <p:cNvPr id="780" name="Shape 780"/>
                  <p:cNvGrpSpPr/>
                  <p:nvPr/>
                </p:nvGrpSpPr>
                <p:grpSpPr>
                  <a:xfrm>
                    <a:off x="3848" y="335"/>
                    <a:ext cx="1282" cy="1392"/>
                    <a:chOff x="3848" y="335"/>
                    <a:chExt cx="1282" cy="1392"/>
                  </a:xfrm>
                </p:grpSpPr>
                <p:sp>
                  <p:nvSpPr>
                    <p:cNvPr id="781" name="Shape 78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2" name="Shape 78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83" name="Shape 78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784" name="Shape 784"/>
                <p:cNvGrpSpPr/>
                <p:nvPr/>
              </p:nvGrpSpPr>
              <p:grpSpPr>
                <a:xfrm>
                  <a:off x="3848" y="335"/>
                  <a:ext cx="1282" cy="1392"/>
                  <a:chOff x="3848" y="335"/>
                  <a:chExt cx="1282" cy="1392"/>
                </a:xfrm>
              </p:grpSpPr>
              <p:grpSp>
                <p:nvGrpSpPr>
                  <p:cNvPr id="785" name="Shape 785"/>
                  <p:cNvGrpSpPr/>
                  <p:nvPr/>
                </p:nvGrpSpPr>
                <p:grpSpPr>
                  <a:xfrm>
                    <a:off x="3848" y="335"/>
                    <a:ext cx="1282" cy="1392"/>
                    <a:chOff x="3848" y="335"/>
                    <a:chExt cx="1282" cy="1392"/>
                  </a:xfrm>
                </p:grpSpPr>
                <p:sp>
                  <p:nvSpPr>
                    <p:cNvPr id="786" name="Shape 78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7" name="Shape 78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88" name="Shape 78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789" name="Shape 789"/>
              <p:cNvGrpSpPr/>
              <p:nvPr/>
            </p:nvGrpSpPr>
            <p:grpSpPr>
              <a:xfrm rot="-5439086">
                <a:off x="2673" y="2413"/>
                <a:ext cx="285" cy="319"/>
                <a:chOff x="658" y="186"/>
                <a:chExt cx="1496" cy="1877"/>
              </a:xfrm>
            </p:grpSpPr>
            <p:grpSp>
              <p:nvGrpSpPr>
                <p:cNvPr id="790" name="Shape 790"/>
                <p:cNvGrpSpPr/>
                <p:nvPr/>
              </p:nvGrpSpPr>
              <p:grpSpPr>
                <a:xfrm rot="2667073">
                  <a:off x="894" y="389"/>
                  <a:ext cx="1024" cy="1092"/>
                  <a:chOff x="3848" y="335"/>
                  <a:chExt cx="1282" cy="1392"/>
                </a:xfrm>
              </p:grpSpPr>
              <p:grpSp>
                <p:nvGrpSpPr>
                  <p:cNvPr id="791" name="Shape 791"/>
                  <p:cNvGrpSpPr/>
                  <p:nvPr/>
                </p:nvGrpSpPr>
                <p:grpSpPr>
                  <a:xfrm>
                    <a:off x="3848" y="335"/>
                    <a:ext cx="1282" cy="1392"/>
                    <a:chOff x="3848" y="335"/>
                    <a:chExt cx="1282" cy="1392"/>
                  </a:xfrm>
                </p:grpSpPr>
                <p:sp>
                  <p:nvSpPr>
                    <p:cNvPr id="792" name="Shape 79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3" name="Shape 79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94" name="Shape 79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95" name="Shape 795"/>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6" name="Shape 796"/>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797" name="Shape 797"/>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8" name="Shape 798"/>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9" name="Shape 799"/>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0" name="Shape 800"/>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1" name="Shape 801"/>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802" name="Shape 802"/>
            <p:cNvGrpSpPr/>
            <p:nvPr/>
          </p:nvGrpSpPr>
          <p:grpSpPr>
            <a:xfrm rot="189104">
              <a:off x="3635827" y="2226553"/>
              <a:ext cx="825318" cy="623231"/>
              <a:chOff x="2160" y="326"/>
              <a:chExt cx="2867" cy="2390"/>
            </a:xfrm>
          </p:grpSpPr>
          <p:sp>
            <p:nvSpPr>
              <p:cNvPr id="803" name="Shape 803"/>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4" name="Shape 804"/>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5" name="Shape 805"/>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06" name="Shape 806"/>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807" name="Shape 807"/>
              <p:cNvGrpSpPr/>
              <p:nvPr/>
            </p:nvGrpSpPr>
            <p:grpSpPr>
              <a:xfrm rot="-1389903">
                <a:off x="4558" y="382"/>
                <a:ext cx="385" cy="498"/>
                <a:chOff x="3848" y="335"/>
                <a:chExt cx="1307" cy="1392"/>
              </a:xfrm>
            </p:grpSpPr>
            <p:grpSp>
              <p:nvGrpSpPr>
                <p:cNvPr id="808" name="Shape 808"/>
                <p:cNvGrpSpPr/>
                <p:nvPr/>
              </p:nvGrpSpPr>
              <p:grpSpPr>
                <a:xfrm rot="2667073">
                  <a:off x="4061" y="576"/>
                  <a:ext cx="884" cy="960"/>
                  <a:chOff x="3848" y="335"/>
                  <a:chExt cx="1282" cy="1392"/>
                </a:xfrm>
              </p:grpSpPr>
              <p:grpSp>
                <p:nvGrpSpPr>
                  <p:cNvPr id="809" name="Shape 809"/>
                  <p:cNvGrpSpPr/>
                  <p:nvPr/>
                </p:nvGrpSpPr>
                <p:grpSpPr>
                  <a:xfrm>
                    <a:off x="3848" y="335"/>
                    <a:ext cx="1282" cy="1392"/>
                    <a:chOff x="3848" y="335"/>
                    <a:chExt cx="1282" cy="1392"/>
                  </a:xfrm>
                </p:grpSpPr>
                <p:sp>
                  <p:nvSpPr>
                    <p:cNvPr id="810" name="Shape 81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1" name="Shape 81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12" name="Shape 81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813" name="Shape 813"/>
                <p:cNvGrpSpPr/>
                <p:nvPr/>
              </p:nvGrpSpPr>
              <p:grpSpPr>
                <a:xfrm>
                  <a:off x="3848" y="335"/>
                  <a:ext cx="1282" cy="1392"/>
                  <a:chOff x="3848" y="335"/>
                  <a:chExt cx="1282" cy="1392"/>
                </a:xfrm>
              </p:grpSpPr>
              <p:grpSp>
                <p:nvGrpSpPr>
                  <p:cNvPr id="814" name="Shape 814"/>
                  <p:cNvGrpSpPr/>
                  <p:nvPr/>
                </p:nvGrpSpPr>
                <p:grpSpPr>
                  <a:xfrm>
                    <a:off x="3848" y="335"/>
                    <a:ext cx="1282" cy="1392"/>
                    <a:chOff x="3848" y="335"/>
                    <a:chExt cx="1282" cy="1392"/>
                  </a:xfrm>
                </p:grpSpPr>
                <p:sp>
                  <p:nvSpPr>
                    <p:cNvPr id="815" name="Shape 81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6" name="Shape 81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17" name="Shape 81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818" name="Shape 818"/>
              <p:cNvGrpSpPr/>
              <p:nvPr/>
            </p:nvGrpSpPr>
            <p:grpSpPr>
              <a:xfrm>
                <a:off x="3368" y="430"/>
                <a:ext cx="414" cy="529"/>
                <a:chOff x="658" y="186"/>
                <a:chExt cx="1496" cy="1877"/>
              </a:xfrm>
            </p:grpSpPr>
            <p:grpSp>
              <p:nvGrpSpPr>
                <p:cNvPr id="819" name="Shape 819"/>
                <p:cNvGrpSpPr/>
                <p:nvPr/>
              </p:nvGrpSpPr>
              <p:grpSpPr>
                <a:xfrm rot="2667073">
                  <a:off x="894" y="389"/>
                  <a:ext cx="1024" cy="1092"/>
                  <a:chOff x="3848" y="335"/>
                  <a:chExt cx="1282" cy="1392"/>
                </a:xfrm>
              </p:grpSpPr>
              <p:grpSp>
                <p:nvGrpSpPr>
                  <p:cNvPr id="820" name="Shape 820"/>
                  <p:cNvGrpSpPr/>
                  <p:nvPr/>
                </p:nvGrpSpPr>
                <p:grpSpPr>
                  <a:xfrm>
                    <a:off x="3848" y="335"/>
                    <a:ext cx="1282" cy="1392"/>
                    <a:chOff x="3848" y="335"/>
                    <a:chExt cx="1282" cy="1392"/>
                  </a:xfrm>
                </p:grpSpPr>
                <p:sp>
                  <p:nvSpPr>
                    <p:cNvPr id="821" name="Shape 82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2" name="Shape 82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23" name="Shape 82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24" name="Shape 824"/>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5" name="Shape 825"/>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26" name="Shape 826"/>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7" name="Shape 827"/>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8" name="Shape 828"/>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9" name="Shape 829"/>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0" name="Shape 830"/>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831" name="Shape 831"/>
              <p:cNvGrpSpPr/>
              <p:nvPr/>
            </p:nvGrpSpPr>
            <p:grpSpPr>
              <a:xfrm flipH="1" rot="1389903">
                <a:off x="2970" y="930"/>
                <a:ext cx="265" cy="301"/>
                <a:chOff x="3848" y="335"/>
                <a:chExt cx="1307" cy="1392"/>
              </a:xfrm>
            </p:grpSpPr>
            <p:grpSp>
              <p:nvGrpSpPr>
                <p:cNvPr id="832" name="Shape 832"/>
                <p:cNvGrpSpPr/>
                <p:nvPr/>
              </p:nvGrpSpPr>
              <p:grpSpPr>
                <a:xfrm rot="2667073">
                  <a:off x="4061" y="576"/>
                  <a:ext cx="884" cy="960"/>
                  <a:chOff x="3848" y="335"/>
                  <a:chExt cx="1282" cy="1392"/>
                </a:xfrm>
              </p:grpSpPr>
              <p:grpSp>
                <p:nvGrpSpPr>
                  <p:cNvPr id="833" name="Shape 833"/>
                  <p:cNvGrpSpPr/>
                  <p:nvPr/>
                </p:nvGrpSpPr>
                <p:grpSpPr>
                  <a:xfrm>
                    <a:off x="3848" y="335"/>
                    <a:ext cx="1282" cy="1392"/>
                    <a:chOff x="3848" y="335"/>
                    <a:chExt cx="1282" cy="1392"/>
                  </a:xfrm>
                </p:grpSpPr>
                <p:sp>
                  <p:nvSpPr>
                    <p:cNvPr id="834" name="Shape 83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5" name="Shape 83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36" name="Shape 83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837" name="Shape 837"/>
                <p:cNvGrpSpPr/>
                <p:nvPr/>
              </p:nvGrpSpPr>
              <p:grpSpPr>
                <a:xfrm>
                  <a:off x="3848" y="335"/>
                  <a:ext cx="1282" cy="1392"/>
                  <a:chOff x="3848" y="335"/>
                  <a:chExt cx="1282" cy="1392"/>
                </a:xfrm>
              </p:grpSpPr>
              <p:grpSp>
                <p:nvGrpSpPr>
                  <p:cNvPr id="838" name="Shape 838"/>
                  <p:cNvGrpSpPr/>
                  <p:nvPr/>
                </p:nvGrpSpPr>
                <p:grpSpPr>
                  <a:xfrm>
                    <a:off x="3848" y="335"/>
                    <a:ext cx="1282" cy="1392"/>
                    <a:chOff x="3848" y="335"/>
                    <a:chExt cx="1282" cy="1392"/>
                  </a:xfrm>
                </p:grpSpPr>
                <p:sp>
                  <p:nvSpPr>
                    <p:cNvPr id="839" name="Shape 83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0" name="Shape 84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41" name="Shape 84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842" name="Shape 842"/>
              <p:cNvGrpSpPr/>
              <p:nvPr/>
            </p:nvGrpSpPr>
            <p:grpSpPr>
              <a:xfrm flipH="1" rot="5439086">
                <a:off x="4533" y="1152"/>
                <a:ext cx="285" cy="319"/>
                <a:chOff x="658" y="186"/>
                <a:chExt cx="1496" cy="1877"/>
              </a:xfrm>
            </p:grpSpPr>
            <p:grpSp>
              <p:nvGrpSpPr>
                <p:cNvPr id="843" name="Shape 843"/>
                <p:cNvGrpSpPr/>
                <p:nvPr/>
              </p:nvGrpSpPr>
              <p:grpSpPr>
                <a:xfrm rot="2667073">
                  <a:off x="894" y="389"/>
                  <a:ext cx="1024" cy="1092"/>
                  <a:chOff x="3848" y="335"/>
                  <a:chExt cx="1282" cy="1392"/>
                </a:xfrm>
              </p:grpSpPr>
              <p:grpSp>
                <p:nvGrpSpPr>
                  <p:cNvPr id="844" name="Shape 844"/>
                  <p:cNvGrpSpPr/>
                  <p:nvPr/>
                </p:nvGrpSpPr>
                <p:grpSpPr>
                  <a:xfrm>
                    <a:off x="3848" y="335"/>
                    <a:ext cx="1282" cy="1392"/>
                    <a:chOff x="3848" y="335"/>
                    <a:chExt cx="1282" cy="1392"/>
                  </a:xfrm>
                </p:grpSpPr>
                <p:sp>
                  <p:nvSpPr>
                    <p:cNvPr id="845" name="Shape 84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6" name="Shape 84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47" name="Shape 84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48" name="Shape 848"/>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49" name="Shape 849"/>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50" name="Shape 850"/>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1" name="Shape 851"/>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2" name="Shape 852"/>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3" name="Shape 853"/>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4" name="Shape 854"/>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55" name="Shape 855"/>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856" name="Shape 856"/>
              <p:cNvGrpSpPr/>
              <p:nvPr/>
            </p:nvGrpSpPr>
            <p:grpSpPr>
              <a:xfrm rot="-217621">
                <a:off x="3599" y="1535"/>
                <a:ext cx="385" cy="498"/>
                <a:chOff x="3848" y="335"/>
                <a:chExt cx="1307" cy="1392"/>
              </a:xfrm>
            </p:grpSpPr>
            <p:grpSp>
              <p:nvGrpSpPr>
                <p:cNvPr id="857" name="Shape 857"/>
                <p:cNvGrpSpPr/>
                <p:nvPr/>
              </p:nvGrpSpPr>
              <p:grpSpPr>
                <a:xfrm rot="2667073">
                  <a:off x="4061" y="576"/>
                  <a:ext cx="884" cy="960"/>
                  <a:chOff x="3848" y="335"/>
                  <a:chExt cx="1282" cy="1392"/>
                </a:xfrm>
              </p:grpSpPr>
              <p:grpSp>
                <p:nvGrpSpPr>
                  <p:cNvPr id="858" name="Shape 858"/>
                  <p:cNvGrpSpPr/>
                  <p:nvPr/>
                </p:nvGrpSpPr>
                <p:grpSpPr>
                  <a:xfrm>
                    <a:off x="3848" y="335"/>
                    <a:ext cx="1282" cy="1392"/>
                    <a:chOff x="3848" y="335"/>
                    <a:chExt cx="1282" cy="1392"/>
                  </a:xfrm>
                </p:grpSpPr>
                <p:sp>
                  <p:nvSpPr>
                    <p:cNvPr id="859" name="Shape 85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0" name="Shape 86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61" name="Shape 86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862" name="Shape 862"/>
                <p:cNvGrpSpPr/>
                <p:nvPr/>
              </p:nvGrpSpPr>
              <p:grpSpPr>
                <a:xfrm>
                  <a:off x="3848" y="335"/>
                  <a:ext cx="1282" cy="1392"/>
                  <a:chOff x="3848" y="335"/>
                  <a:chExt cx="1282" cy="1392"/>
                </a:xfrm>
              </p:grpSpPr>
              <p:grpSp>
                <p:nvGrpSpPr>
                  <p:cNvPr id="863" name="Shape 863"/>
                  <p:cNvGrpSpPr/>
                  <p:nvPr/>
                </p:nvGrpSpPr>
                <p:grpSpPr>
                  <a:xfrm>
                    <a:off x="3848" y="335"/>
                    <a:ext cx="1282" cy="1392"/>
                    <a:chOff x="3848" y="335"/>
                    <a:chExt cx="1282" cy="1392"/>
                  </a:xfrm>
                </p:grpSpPr>
                <p:sp>
                  <p:nvSpPr>
                    <p:cNvPr id="864" name="Shape 86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65" name="Shape 86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66" name="Shape 86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867" name="Shape 867"/>
              <p:cNvGrpSpPr/>
              <p:nvPr/>
            </p:nvGrpSpPr>
            <p:grpSpPr>
              <a:xfrm>
                <a:off x="2408" y="1438"/>
                <a:ext cx="414" cy="529"/>
                <a:chOff x="658" y="186"/>
                <a:chExt cx="1496" cy="1877"/>
              </a:xfrm>
            </p:grpSpPr>
            <p:grpSp>
              <p:nvGrpSpPr>
                <p:cNvPr id="868" name="Shape 868"/>
                <p:cNvGrpSpPr/>
                <p:nvPr/>
              </p:nvGrpSpPr>
              <p:grpSpPr>
                <a:xfrm rot="2667073">
                  <a:off x="894" y="389"/>
                  <a:ext cx="1024" cy="1092"/>
                  <a:chOff x="3848" y="335"/>
                  <a:chExt cx="1282" cy="1392"/>
                </a:xfrm>
              </p:grpSpPr>
              <p:grpSp>
                <p:nvGrpSpPr>
                  <p:cNvPr id="869" name="Shape 869"/>
                  <p:cNvGrpSpPr/>
                  <p:nvPr/>
                </p:nvGrpSpPr>
                <p:grpSpPr>
                  <a:xfrm>
                    <a:off x="3848" y="335"/>
                    <a:ext cx="1282" cy="1392"/>
                    <a:chOff x="3848" y="335"/>
                    <a:chExt cx="1282" cy="1392"/>
                  </a:xfrm>
                </p:grpSpPr>
                <p:sp>
                  <p:nvSpPr>
                    <p:cNvPr id="870" name="Shape 87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1" name="Shape 87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72" name="Shape 87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73" name="Shape 873"/>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4" name="Shape 874"/>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75" name="Shape 875"/>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6" name="Shape 876"/>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7" name="Shape 877"/>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8" name="Shape 878"/>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79" name="Shape 879"/>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880" name="Shape 880"/>
              <p:cNvGrpSpPr/>
              <p:nvPr/>
            </p:nvGrpSpPr>
            <p:grpSpPr>
              <a:xfrm flipH="1" rot="-945171">
                <a:off x="2202" y="1961"/>
                <a:ext cx="265" cy="301"/>
                <a:chOff x="3848" y="335"/>
                <a:chExt cx="1307" cy="1392"/>
              </a:xfrm>
            </p:grpSpPr>
            <p:grpSp>
              <p:nvGrpSpPr>
                <p:cNvPr id="881" name="Shape 881"/>
                <p:cNvGrpSpPr/>
                <p:nvPr/>
              </p:nvGrpSpPr>
              <p:grpSpPr>
                <a:xfrm rot="2667073">
                  <a:off x="4061" y="576"/>
                  <a:ext cx="884" cy="960"/>
                  <a:chOff x="3848" y="335"/>
                  <a:chExt cx="1282" cy="1392"/>
                </a:xfrm>
              </p:grpSpPr>
              <p:grpSp>
                <p:nvGrpSpPr>
                  <p:cNvPr id="882" name="Shape 882"/>
                  <p:cNvGrpSpPr/>
                  <p:nvPr/>
                </p:nvGrpSpPr>
                <p:grpSpPr>
                  <a:xfrm>
                    <a:off x="3848" y="335"/>
                    <a:ext cx="1282" cy="1392"/>
                    <a:chOff x="3848" y="335"/>
                    <a:chExt cx="1282" cy="1392"/>
                  </a:xfrm>
                </p:grpSpPr>
                <p:sp>
                  <p:nvSpPr>
                    <p:cNvPr id="883" name="Shape 88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4" name="Shape 88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85" name="Shape 88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886" name="Shape 886"/>
                <p:cNvGrpSpPr/>
                <p:nvPr/>
              </p:nvGrpSpPr>
              <p:grpSpPr>
                <a:xfrm>
                  <a:off x="3848" y="335"/>
                  <a:ext cx="1282" cy="1392"/>
                  <a:chOff x="3848" y="335"/>
                  <a:chExt cx="1282" cy="1392"/>
                </a:xfrm>
              </p:grpSpPr>
              <p:grpSp>
                <p:nvGrpSpPr>
                  <p:cNvPr id="887" name="Shape 887"/>
                  <p:cNvGrpSpPr/>
                  <p:nvPr/>
                </p:nvGrpSpPr>
                <p:grpSpPr>
                  <a:xfrm>
                    <a:off x="3848" y="335"/>
                    <a:ext cx="1282" cy="1392"/>
                    <a:chOff x="3848" y="335"/>
                    <a:chExt cx="1282" cy="1392"/>
                  </a:xfrm>
                </p:grpSpPr>
                <p:sp>
                  <p:nvSpPr>
                    <p:cNvPr id="888" name="Shape 88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89" name="Shape 88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90" name="Shape 89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891" name="Shape 891"/>
              <p:cNvGrpSpPr/>
              <p:nvPr/>
            </p:nvGrpSpPr>
            <p:grpSpPr>
              <a:xfrm rot="-5439086">
                <a:off x="2673" y="2413"/>
                <a:ext cx="285" cy="319"/>
                <a:chOff x="658" y="186"/>
                <a:chExt cx="1496" cy="1877"/>
              </a:xfrm>
            </p:grpSpPr>
            <p:grpSp>
              <p:nvGrpSpPr>
                <p:cNvPr id="892" name="Shape 892"/>
                <p:cNvGrpSpPr/>
                <p:nvPr/>
              </p:nvGrpSpPr>
              <p:grpSpPr>
                <a:xfrm rot="2667073">
                  <a:off x="894" y="389"/>
                  <a:ext cx="1024" cy="1092"/>
                  <a:chOff x="3848" y="335"/>
                  <a:chExt cx="1282" cy="1392"/>
                </a:xfrm>
              </p:grpSpPr>
              <p:grpSp>
                <p:nvGrpSpPr>
                  <p:cNvPr id="893" name="Shape 893"/>
                  <p:cNvGrpSpPr/>
                  <p:nvPr/>
                </p:nvGrpSpPr>
                <p:grpSpPr>
                  <a:xfrm>
                    <a:off x="3848" y="335"/>
                    <a:ext cx="1282" cy="1392"/>
                    <a:chOff x="3848" y="335"/>
                    <a:chExt cx="1282" cy="1392"/>
                  </a:xfrm>
                </p:grpSpPr>
                <p:sp>
                  <p:nvSpPr>
                    <p:cNvPr id="894" name="Shape 89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95" name="Shape 89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96" name="Shape 89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97" name="Shape 897"/>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98" name="Shape 898"/>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899" name="Shape 899"/>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00" name="Shape 900"/>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01" name="Shape 901"/>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02" name="Shape 902"/>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03" name="Shape 903"/>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904" name="Shape 904"/>
            <p:cNvGrpSpPr/>
            <p:nvPr/>
          </p:nvGrpSpPr>
          <p:grpSpPr>
            <a:xfrm rot="189104">
              <a:off x="3006715" y="2366673"/>
              <a:ext cx="1075277" cy="859935"/>
              <a:chOff x="2160" y="326"/>
              <a:chExt cx="2867" cy="2390"/>
            </a:xfrm>
          </p:grpSpPr>
          <p:sp>
            <p:nvSpPr>
              <p:cNvPr id="905" name="Shape 905"/>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06" name="Shape 906"/>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07" name="Shape 907"/>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08" name="Shape 908"/>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909" name="Shape 909"/>
              <p:cNvGrpSpPr/>
              <p:nvPr/>
            </p:nvGrpSpPr>
            <p:grpSpPr>
              <a:xfrm rot="-1389903">
                <a:off x="4558" y="382"/>
                <a:ext cx="385" cy="498"/>
                <a:chOff x="3848" y="335"/>
                <a:chExt cx="1307" cy="1392"/>
              </a:xfrm>
            </p:grpSpPr>
            <p:grpSp>
              <p:nvGrpSpPr>
                <p:cNvPr id="910" name="Shape 910"/>
                <p:cNvGrpSpPr/>
                <p:nvPr/>
              </p:nvGrpSpPr>
              <p:grpSpPr>
                <a:xfrm rot="2667073">
                  <a:off x="4061" y="576"/>
                  <a:ext cx="884" cy="960"/>
                  <a:chOff x="3848" y="335"/>
                  <a:chExt cx="1282" cy="1392"/>
                </a:xfrm>
              </p:grpSpPr>
              <p:grpSp>
                <p:nvGrpSpPr>
                  <p:cNvPr id="911" name="Shape 911"/>
                  <p:cNvGrpSpPr/>
                  <p:nvPr/>
                </p:nvGrpSpPr>
                <p:grpSpPr>
                  <a:xfrm>
                    <a:off x="3848" y="335"/>
                    <a:ext cx="1282" cy="1392"/>
                    <a:chOff x="3848" y="335"/>
                    <a:chExt cx="1282" cy="1392"/>
                  </a:xfrm>
                </p:grpSpPr>
                <p:sp>
                  <p:nvSpPr>
                    <p:cNvPr id="912" name="Shape 91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13" name="Shape 91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14" name="Shape 91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915" name="Shape 915"/>
                <p:cNvGrpSpPr/>
                <p:nvPr/>
              </p:nvGrpSpPr>
              <p:grpSpPr>
                <a:xfrm>
                  <a:off x="3848" y="335"/>
                  <a:ext cx="1282" cy="1392"/>
                  <a:chOff x="3848" y="335"/>
                  <a:chExt cx="1282" cy="1392"/>
                </a:xfrm>
              </p:grpSpPr>
              <p:grpSp>
                <p:nvGrpSpPr>
                  <p:cNvPr id="916" name="Shape 916"/>
                  <p:cNvGrpSpPr/>
                  <p:nvPr/>
                </p:nvGrpSpPr>
                <p:grpSpPr>
                  <a:xfrm>
                    <a:off x="3848" y="335"/>
                    <a:ext cx="1282" cy="1392"/>
                    <a:chOff x="3848" y="335"/>
                    <a:chExt cx="1282" cy="1392"/>
                  </a:xfrm>
                </p:grpSpPr>
                <p:sp>
                  <p:nvSpPr>
                    <p:cNvPr id="917" name="Shape 91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18" name="Shape 91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19" name="Shape 91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920" name="Shape 920"/>
              <p:cNvGrpSpPr/>
              <p:nvPr/>
            </p:nvGrpSpPr>
            <p:grpSpPr>
              <a:xfrm>
                <a:off x="3368" y="430"/>
                <a:ext cx="414" cy="529"/>
                <a:chOff x="658" y="186"/>
                <a:chExt cx="1496" cy="1877"/>
              </a:xfrm>
            </p:grpSpPr>
            <p:grpSp>
              <p:nvGrpSpPr>
                <p:cNvPr id="921" name="Shape 921"/>
                <p:cNvGrpSpPr/>
                <p:nvPr/>
              </p:nvGrpSpPr>
              <p:grpSpPr>
                <a:xfrm rot="2667073">
                  <a:off x="894" y="389"/>
                  <a:ext cx="1024" cy="1092"/>
                  <a:chOff x="3848" y="335"/>
                  <a:chExt cx="1282" cy="1392"/>
                </a:xfrm>
              </p:grpSpPr>
              <p:grpSp>
                <p:nvGrpSpPr>
                  <p:cNvPr id="922" name="Shape 922"/>
                  <p:cNvGrpSpPr/>
                  <p:nvPr/>
                </p:nvGrpSpPr>
                <p:grpSpPr>
                  <a:xfrm>
                    <a:off x="3848" y="335"/>
                    <a:ext cx="1282" cy="1392"/>
                    <a:chOff x="3848" y="335"/>
                    <a:chExt cx="1282" cy="1392"/>
                  </a:xfrm>
                </p:grpSpPr>
                <p:sp>
                  <p:nvSpPr>
                    <p:cNvPr id="923" name="Shape 92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24" name="Shape 92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25" name="Shape 92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26" name="Shape 926"/>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27" name="Shape 927"/>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28" name="Shape 928"/>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29" name="Shape 929"/>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30" name="Shape 930"/>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31" name="Shape 931"/>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32" name="Shape 932"/>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933" name="Shape 933"/>
              <p:cNvGrpSpPr/>
              <p:nvPr/>
            </p:nvGrpSpPr>
            <p:grpSpPr>
              <a:xfrm flipH="1" rot="1389903">
                <a:off x="2970" y="930"/>
                <a:ext cx="265" cy="301"/>
                <a:chOff x="3848" y="335"/>
                <a:chExt cx="1307" cy="1392"/>
              </a:xfrm>
            </p:grpSpPr>
            <p:grpSp>
              <p:nvGrpSpPr>
                <p:cNvPr id="934" name="Shape 934"/>
                <p:cNvGrpSpPr/>
                <p:nvPr/>
              </p:nvGrpSpPr>
              <p:grpSpPr>
                <a:xfrm rot="2667073">
                  <a:off x="4061" y="576"/>
                  <a:ext cx="884" cy="960"/>
                  <a:chOff x="3848" y="335"/>
                  <a:chExt cx="1282" cy="1392"/>
                </a:xfrm>
              </p:grpSpPr>
              <p:grpSp>
                <p:nvGrpSpPr>
                  <p:cNvPr id="935" name="Shape 935"/>
                  <p:cNvGrpSpPr/>
                  <p:nvPr/>
                </p:nvGrpSpPr>
                <p:grpSpPr>
                  <a:xfrm>
                    <a:off x="3848" y="335"/>
                    <a:ext cx="1282" cy="1392"/>
                    <a:chOff x="3848" y="335"/>
                    <a:chExt cx="1282" cy="1392"/>
                  </a:xfrm>
                </p:grpSpPr>
                <p:sp>
                  <p:nvSpPr>
                    <p:cNvPr id="936" name="Shape 93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37" name="Shape 93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38" name="Shape 93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939" name="Shape 939"/>
                <p:cNvGrpSpPr/>
                <p:nvPr/>
              </p:nvGrpSpPr>
              <p:grpSpPr>
                <a:xfrm>
                  <a:off x="3848" y="335"/>
                  <a:ext cx="1282" cy="1392"/>
                  <a:chOff x="3848" y="335"/>
                  <a:chExt cx="1282" cy="1392"/>
                </a:xfrm>
              </p:grpSpPr>
              <p:grpSp>
                <p:nvGrpSpPr>
                  <p:cNvPr id="940" name="Shape 940"/>
                  <p:cNvGrpSpPr/>
                  <p:nvPr/>
                </p:nvGrpSpPr>
                <p:grpSpPr>
                  <a:xfrm>
                    <a:off x="3848" y="335"/>
                    <a:ext cx="1282" cy="1392"/>
                    <a:chOff x="3848" y="335"/>
                    <a:chExt cx="1282" cy="1392"/>
                  </a:xfrm>
                </p:grpSpPr>
                <p:sp>
                  <p:nvSpPr>
                    <p:cNvPr id="941" name="Shape 94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42" name="Shape 94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43" name="Shape 94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944" name="Shape 944"/>
              <p:cNvGrpSpPr/>
              <p:nvPr/>
            </p:nvGrpSpPr>
            <p:grpSpPr>
              <a:xfrm flipH="1" rot="5439086">
                <a:off x="4533" y="1152"/>
                <a:ext cx="285" cy="319"/>
                <a:chOff x="658" y="186"/>
                <a:chExt cx="1496" cy="1877"/>
              </a:xfrm>
            </p:grpSpPr>
            <p:grpSp>
              <p:nvGrpSpPr>
                <p:cNvPr id="945" name="Shape 945"/>
                <p:cNvGrpSpPr/>
                <p:nvPr/>
              </p:nvGrpSpPr>
              <p:grpSpPr>
                <a:xfrm rot="2667073">
                  <a:off x="894" y="389"/>
                  <a:ext cx="1024" cy="1092"/>
                  <a:chOff x="3848" y="335"/>
                  <a:chExt cx="1282" cy="1392"/>
                </a:xfrm>
              </p:grpSpPr>
              <p:grpSp>
                <p:nvGrpSpPr>
                  <p:cNvPr id="946" name="Shape 946"/>
                  <p:cNvGrpSpPr/>
                  <p:nvPr/>
                </p:nvGrpSpPr>
                <p:grpSpPr>
                  <a:xfrm>
                    <a:off x="3848" y="335"/>
                    <a:ext cx="1282" cy="1392"/>
                    <a:chOff x="3848" y="335"/>
                    <a:chExt cx="1282" cy="1392"/>
                  </a:xfrm>
                </p:grpSpPr>
                <p:sp>
                  <p:nvSpPr>
                    <p:cNvPr id="947" name="Shape 94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48" name="Shape 94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49" name="Shape 94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50" name="Shape 950"/>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51" name="Shape 951"/>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52" name="Shape 952"/>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53" name="Shape 953"/>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54" name="Shape 954"/>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55" name="Shape 955"/>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56" name="Shape 956"/>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57" name="Shape 957"/>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958" name="Shape 958"/>
              <p:cNvGrpSpPr/>
              <p:nvPr/>
            </p:nvGrpSpPr>
            <p:grpSpPr>
              <a:xfrm rot="-217621">
                <a:off x="3599" y="1535"/>
                <a:ext cx="385" cy="498"/>
                <a:chOff x="3848" y="335"/>
                <a:chExt cx="1307" cy="1392"/>
              </a:xfrm>
            </p:grpSpPr>
            <p:grpSp>
              <p:nvGrpSpPr>
                <p:cNvPr id="959" name="Shape 959"/>
                <p:cNvGrpSpPr/>
                <p:nvPr/>
              </p:nvGrpSpPr>
              <p:grpSpPr>
                <a:xfrm rot="2667073">
                  <a:off x="4061" y="576"/>
                  <a:ext cx="884" cy="960"/>
                  <a:chOff x="3848" y="335"/>
                  <a:chExt cx="1282" cy="1392"/>
                </a:xfrm>
              </p:grpSpPr>
              <p:grpSp>
                <p:nvGrpSpPr>
                  <p:cNvPr id="960" name="Shape 960"/>
                  <p:cNvGrpSpPr/>
                  <p:nvPr/>
                </p:nvGrpSpPr>
                <p:grpSpPr>
                  <a:xfrm>
                    <a:off x="3848" y="335"/>
                    <a:ext cx="1282" cy="1392"/>
                    <a:chOff x="3848" y="335"/>
                    <a:chExt cx="1282" cy="1392"/>
                  </a:xfrm>
                </p:grpSpPr>
                <p:sp>
                  <p:nvSpPr>
                    <p:cNvPr id="961" name="Shape 96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62" name="Shape 96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63" name="Shape 96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964" name="Shape 964"/>
                <p:cNvGrpSpPr/>
                <p:nvPr/>
              </p:nvGrpSpPr>
              <p:grpSpPr>
                <a:xfrm>
                  <a:off x="3848" y="335"/>
                  <a:ext cx="1282" cy="1392"/>
                  <a:chOff x="3848" y="335"/>
                  <a:chExt cx="1282" cy="1392"/>
                </a:xfrm>
              </p:grpSpPr>
              <p:grpSp>
                <p:nvGrpSpPr>
                  <p:cNvPr id="965" name="Shape 965"/>
                  <p:cNvGrpSpPr/>
                  <p:nvPr/>
                </p:nvGrpSpPr>
                <p:grpSpPr>
                  <a:xfrm>
                    <a:off x="3848" y="335"/>
                    <a:ext cx="1282" cy="1392"/>
                    <a:chOff x="3848" y="335"/>
                    <a:chExt cx="1282" cy="1392"/>
                  </a:xfrm>
                </p:grpSpPr>
                <p:sp>
                  <p:nvSpPr>
                    <p:cNvPr id="966" name="Shape 96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67" name="Shape 96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68" name="Shape 96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969" name="Shape 969"/>
              <p:cNvGrpSpPr/>
              <p:nvPr/>
            </p:nvGrpSpPr>
            <p:grpSpPr>
              <a:xfrm>
                <a:off x="2408" y="1438"/>
                <a:ext cx="414" cy="529"/>
                <a:chOff x="658" y="186"/>
                <a:chExt cx="1496" cy="1877"/>
              </a:xfrm>
            </p:grpSpPr>
            <p:grpSp>
              <p:nvGrpSpPr>
                <p:cNvPr id="970" name="Shape 970"/>
                <p:cNvGrpSpPr/>
                <p:nvPr/>
              </p:nvGrpSpPr>
              <p:grpSpPr>
                <a:xfrm rot="2667073">
                  <a:off x="894" y="389"/>
                  <a:ext cx="1024" cy="1092"/>
                  <a:chOff x="3848" y="335"/>
                  <a:chExt cx="1282" cy="1392"/>
                </a:xfrm>
              </p:grpSpPr>
              <p:grpSp>
                <p:nvGrpSpPr>
                  <p:cNvPr id="971" name="Shape 971"/>
                  <p:cNvGrpSpPr/>
                  <p:nvPr/>
                </p:nvGrpSpPr>
                <p:grpSpPr>
                  <a:xfrm>
                    <a:off x="3848" y="335"/>
                    <a:ext cx="1282" cy="1392"/>
                    <a:chOff x="3848" y="335"/>
                    <a:chExt cx="1282" cy="1392"/>
                  </a:xfrm>
                </p:grpSpPr>
                <p:sp>
                  <p:nvSpPr>
                    <p:cNvPr id="972" name="Shape 97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73" name="Shape 97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74" name="Shape 97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75" name="Shape 975"/>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76" name="Shape 976"/>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77" name="Shape 977"/>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78" name="Shape 978"/>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79" name="Shape 979"/>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80" name="Shape 980"/>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81" name="Shape 981"/>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982" name="Shape 982"/>
              <p:cNvGrpSpPr/>
              <p:nvPr/>
            </p:nvGrpSpPr>
            <p:grpSpPr>
              <a:xfrm flipH="1" rot="-945171">
                <a:off x="2202" y="1961"/>
                <a:ext cx="265" cy="301"/>
                <a:chOff x="3848" y="335"/>
                <a:chExt cx="1307" cy="1392"/>
              </a:xfrm>
            </p:grpSpPr>
            <p:grpSp>
              <p:nvGrpSpPr>
                <p:cNvPr id="983" name="Shape 983"/>
                <p:cNvGrpSpPr/>
                <p:nvPr/>
              </p:nvGrpSpPr>
              <p:grpSpPr>
                <a:xfrm rot="2667073">
                  <a:off x="4061" y="576"/>
                  <a:ext cx="884" cy="960"/>
                  <a:chOff x="3848" y="335"/>
                  <a:chExt cx="1282" cy="1392"/>
                </a:xfrm>
              </p:grpSpPr>
              <p:grpSp>
                <p:nvGrpSpPr>
                  <p:cNvPr id="984" name="Shape 984"/>
                  <p:cNvGrpSpPr/>
                  <p:nvPr/>
                </p:nvGrpSpPr>
                <p:grpSpPr>
                  <a:xfrm>
                    <a:off x="3848" y="335"/>
                    <a:ext cx="1282" cy="1392"/>
                    <a:chOff x="3848" y="335"/>
                    <a:chExt cx="1282" cy="1392"/>
                  </a:xfrm>
                </p:grpSpPr>
                <p:sp>
                  <p:nvSpPr>
                    <p:cNvPr id="985" name="Shape 98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86" name="Shape 98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87" name="Shape 98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988" name="Shape 988"/>
                <p:cNvGrpSpPr/>
                <p:nvPr/>
              </p:nvGrpSpPr>
              <p:grpSpPr>
                <a:xfrm>
                  <a:off x="3848" y="335"/>
                  <a:ext cx="1282" cy="1392"/>
                  <a:chOff x="3848" y="335"/>
                  <a:chExt cx="1282" cy="1392"/>
                </a:xfrm>
              </p:grpSpPr>
              <p:grpSp>
                <p:nvGrpSpPr>
                  <p:cNvPr id="989" name="Shape 989"/>
                  <p:cNvGrpSpPr/>
                  <p:nvPr/>
                </p:nvGrpSpPr>
                <p:grpSpPr>
                  <a:xfrm>
                    <a:off x="3848" y="335"/>
                    <a:ext cx="1282" cy="1392"/>
                    <a:chOff x="3848" y="335"/>
                    <a:chExt cx="1282" cy="1392"/>
                  </a:xfrm>
                </p:grpSpPr>
                <p:sp>
                  <p:nvSpPr>
                    <p:cNvPr id="990" name="Shape 99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91" name="Shape 99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92" name="Shape 99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993" name="Shape 993"/>
              <p:cNvGrpSpPr/>
              <p:nvPr/>
            </p:nvGrpSpPr>
            <p:grpSpPr>
              <a:xfrm rot="-5439086">
                <a:off x="2673" y="2413"/>
                <a:ext cx="285" cy="319"/>
                <a:chOff x="658" y="186"/>
                <a:chExt cx="1496" cy="1877"/>
              </a:xfrm>
            </p:grpSpPr>
            <p:grpSp>
              <p:nvGrpSpPr>
                <p:cNvPr id="994" name="Shape 994"/>
                <p:cNvGrpSpPr/>
                <p:nvPr/>
              </p:nvGrpSpPr>
              <p:grpSpPr>
                <a:xfrm rot="2667073">
                  <a:off x="894" y="389"/>
                  <a:ext cx="1024" cy="1092"/>
                  <a:chOff x="3848" y="335"/>
                  <a:chExt cx="1282" cy="1392"/>
                </a:xfrm>
              </p:grpSpPr>
              <p:grpSp>
                <p:nvGrpSpPr>
                  <p:cNvPr id="995" name="Shape 995"/>
                  <p:cNvGrpSpPr/>
                  <p:nvPr/>
                </p:nvGrpSpPr>
                <p:grpSpPr>
                  <a:xfrm>
                    <a:off x="3848" y="335"/>
                    <a:ext cx="1282" cy="1392"/>
                    <a:chOff x="3848" y="335"/>
                    <a:chExt cx="1282" cy="1392"/>
                  </a:xfrm>
                </p:grpSpPr>
                <p:sp>
                  <p:nvSpPr>
                    <p:cNvPr id="996" name="Shape 99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97" name="Shape 99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98" name="Shape 99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999" name="Shape 999"/>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0" name="Shape 1000"/>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01" name="Shape 1001"/>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2" name="Shape 1002"/>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3" name="Shape 1003"/>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4" name="Shape 1004"/>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5" name="Shape 1005"/>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006" name="Shape 1006"/>
            <p:cNvGrpSpPr/>
            <p:nvPr/>
          </p:nvGrpSpPr>
          <p:grpSpPr>
            <a:xfrm rot="189104">
              <a:off x="5243060" y="3217153"/>
              <a:ext cx="825318" cy="623231"/>
              <a:chOff x="2160" y="326"/>
              <a:chExt cx="2867" cy="2390"/>
            </a:xfrm>
          </p:grpSpPr>
          <p:sp>
            <p:nvSpPr>
              <p:cNvPr id="1007" name="Shape 1007"/>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8" name="Shape 1008"/>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09" name="Shape 1009"/>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0" name="Shape 1010"/>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011" name="Shape 1011"/>
              <p:cNvGrpSpPr/>
              <p:nvPr/>
            </p:nvGrpSpPr>
            <p:grpSpPr>
              <a:xfrm rot="-1389903">
                <a:off x="4558" y="382"/>
                <a:ext cx="385" cy="498"/>
                <a:chOff x="3848" y="335"/>
                <a:chExt cx="1307" cy="1392"/>
              </a:xfrm>
            </p:grpSpPr>
            <p:grpSp>
              <p:nvGrpSpPr>
                <p:cNvPr id="1012" name="Shape 1012"/>
                <p:cNvGrpSpPr/>
                <p:nvPr/>
              </p:nvGrpSpPr>
              <p:grpSpPr>
                <a:xfrm rot="2667073">
                  <a:off x="4061" y="576"/>
                  <a:ext cx="884" cy="960"/>
                  <a:chOff x="3848" y="335"/>
                  <a:chExt cx="1282" cy="1392"/>
                </a:xfrm>
              </p:grpSpPr>
              <p:grpSp>
                <p:nvGrpSpPr>
                  <p:cNvPr id="1013" name="Shape 1013"/>
                  <p:cNvGrpSpPr/>
                  <p:nvPr/>
                </p:nvGrpSpPr>
                <p:grpSpPr>
                  <a:xfrm>
                    <a:off x="3848" y="335"/>
                    <a:ext cx="1282" cy="1392"/>
                    <a:chOff x="3848" y="335"/>
                    <a:chExt cx="1282" cy="1392"/>
                  </a:xfrm>
                </p:grpSpPr>
                <p:sp>
                  <p:nvSpPr>
                    <p:cNvPr id="1014" name="Shape 101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15" name="Shape 101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16" name="Shape 101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017" name="Shape 1017"/>
                <p:cNvGrpSpPr/>
                <p:nvPr/>
              </p:nvGrpSpPr>
              <p:grpSpPr>
                <a:xfrm>
                  <a:off x="3848" y="335"/>
                  <a:ext cx="1282" cy="1392"/>
                  <a:chOff x="3848" y="335"/>
                  <a:chExt cx="1282" cy="1392"/>
                </a:xfrm>
              </p:grpSpPr>
              <p:grpSp>
                <p:nvGrpSpPr>
                  <p:cNvPr id="1018" name="Shape 1018"/>
                  <p:cNvGrpSpPr/>
                  <p:nvPr/>
                </p:nvGrpSpPr>
                <p:grpSpPr>
                  <a:xfrm>
                    <a:off x="3848" y="335"/>
                    <a:ext cx="1282" cy="1392"/>
                    <a:chOff x="3848" y="335"/>
                    <a:chExt cx="1282" cy="1392"/>
                  </a:xfrm>
                </p:grpSpPr>
                <p:sp>
                  <p:nvSpPr>
                    <p:cNvPr id="1019" name="Shape 101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0" name="Shape 102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21" name="Shape 102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022" name="Shape 1022"/>
              <p:cNvGrpSpPr/>
              <p:nvPr/>
            </p:nvGrpSpPr>
            <p:grpSpPr>
              <a:xfrm>
                <a:off x="3368" y="430"/>
                <a:ext cx="414" cy="529"/>
                <a:chOff x="658" y="186"/>
                <a:chExt cx="1496" cy="1877"/>
              </a:xfrm>
            </p:grpSpPr>
            <p:grpSp>
              <p:nvGrpSpPr>
                <p:cNvPr id="1023" name="Shape 1023"/>
                <p:cNvGrpSpPr/>
                <p:nvPr/>
              </p:nvGrpSpPr>
              <p:grpSpPr>
                <a:xfrm rot="2667073">
                  <a:off x="894" y="389"/>
                  <a:ext cx="1024" cy="1092"/>
                  <a:chOff x="3848" y="335"/>
                  <a:chExt cx="1282" cy="1392"/>
                </a:xfrm>
              </p:grpSpPr>
              <p:grpSp>
                <p:nvGrpSpPr>
                  <p:cNvPr id="1024" name="Shape 1024"/>
                  <p:cNvGrpSpPr/>
                  <p:nvPr/>
                </p:nvGrpSpPr>
                <p:grpSpPr>
                  <a:xfrm>
                    <a:off x="3848" y="335"/>
                    <a:ext cx="1282" cy="1392"/>
                    <a:chOff x="3848" y="335"/>
                    <a:chExt cx="1282" cy="1392"/>
                  </a:xfrm>
                </p:grpSpPr>
                <p:sp>
                  <p:nvSpPr>
                    <p:cNvPr id="1025" name="Shape 102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6" name="Shape 102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27" name="Shape 102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28" name="Shape 1028"/>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29" name="Shape 1029"/>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30" name="Shape 1030"/>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1" name="Shape 1031"/>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2" name="Shape 1032"/>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3" name="Shape 1033"/>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4" name="Shape 1034"/>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035" name="Shape 1035"/>
              <p:cNvGrpSpPr/>
              <p:nvPr/>
            </p:nvGrpSpPr>
            <p:grpSpPr>
              <a:xfrm flipH="1" rot="1389903">
                <a:off x="2970" y="930"/>
                <a:ext cx="265" cy="301"/>
                <a:chOff x="3848" y="335"/>
                <a:chExt cx="1307" cy="1392"/>
              </a:xfrm>
            </p:grpSpPr>
            <p:grpSp>
              <p:nvGrpSpPr>
                <p:cNvPr id="1036" name="Shape 1036"/>
                <p:cNvGrpSpPr/>
                <p:nvPr/>
              </p:nvGrpSpPr>
              <p:grpSpPr>
                <a:xfrm rot="2667073">
                  <a:off x="4061" y="576"/>
                  <a:ext cx="884" cy="960"/>
                  <a:chOff x="3848" y="335"/>
                  <a:chExt cx="1282" cy="1392"/>
                </a:xfrm>
              </p:grpSpPr>
              <p:grpSp>
                <p:nvGrpSpPr>
                  <p:cNvPr id="1037" name="Shape 1037"/>
                  <p:cNvGrpSpPr/>
                  <p:nvPr/>
                </p:nvGrpSpPr>
                <p:grpSpPr>
                  <a:xfrm>
                    <a:off x="3848" y="335"/>
                    <a:ext cx="1282" cy="1392"/>
                    <a:chOff x="3848" y="335"/>
                    <a:chExt cx="1282" cy="1392"/>
                  </a:xfrm>
                </p:grpSpPr>
                <p:sp>
                  <p:nvSpPr>
                    <p:cNvPr id="1038" name="Shape 103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39" name="Shape 103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40" name="Shape 104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041" name="Shape 1041"/>
                <p:cNvGrpSpPr/>
                <p:nvPr/>
              </p:nvGrpSpPr>
              <p:grpSpPr>
                <a:xfrm>
                  <a:off x="3848" y="335"/>
                  <a:ext cx="1282" cy="1392"/>
                  <a:chOff x="3848" y="335"/>
                  <a:chExt cx="1282" cy="1392"/>
                </a:xfrm>
              </p:grpSpPr>
              <p:grpSp>
                <p:nvGrpSpPr>
                  <p:cNvPr id="1042" name="Shape 1042"/>
                  <p:cNvGrpSpPr/>
                  <p:nvPr/>
                </p:nvGrpSpPr>
                <p:grpSpPr>
                  <a:xfrm>
                    <a:off x="3848" y="335"/>
                    <a:ext cx="1282" cy="1392"/>
                    <a:chOff x="3848" y="335"/>
                    <a:chExt cx="1282" cy="1392"/>
                  </a:xfrm>
                </p:grpSpPr>
                <p:sp>
                  <p:nvSpPr>
                    <p:cNvPr id="1043" name="Shape 104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4" name="Shape 104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45" name="Shape 104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046" name="Shape 1046"/>
              <p:cNvGrpSpPr/>
              <p:nvPr/>
            </p:nvGrpSpPr>
            <p:grpSpPr>
              <a:xfrm flipH="1" rot="5439086">
                <a:off x="4533" y="1152"/>
                <a:ext cx="285" cy="319"/>
                <a:chOff x="658" y="186"/>
                <a:chExt cx="1496" cy="1877"/>
              </a:xfrm>
            </p:grpSpPr>
            <p:grpSp>
              <p:nvGrpSpPr>
                <p:cNvPr id="1047" name="Shape 1047"/>
                <p:cNvGrpSpPr/>
                <p:nvPr/>
              </p:nvGrpSpPr>
              <p:grpSpPr>
                <a:xfrm rot="2667073">
                  <a:off x="894" y="389"/>
                  <a:ext cx="1024" cy="1092"/>
                  <a:chOff x="3848" y="335"/>
                  <a:chExt cx="1282" cy="1392"/>
                </a:xfrm>
              </p:grpSpPr>
              <p:grpSp>
                <p:nvGrpSpPr>
                  <p:cNvPr id="1048" name="Shape 1048"/>
                  <p:cNvGrpSpPr/>
                  <p:nvPr/>
                </p:nvGrpSpPr>
                <p:grpSpPr>
                  <a:xfrm>
                    <a:off x="3848" y="335"/>
                    <a:ext cx="1282" cy="1392"/>
                    <a:chOff x="3848" y="335"/>
                    <a:chExt cx="1282" cy="1392"/>
                  </a:xfrm>
                </p:grpSpPr>
                <p:sp>
                  <p:nvSpPr>
                    <p:cNvPr id="1049" name="Shape 104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0" name="Shape 105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51" name="Shape 105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52" name="Shape 1052"/>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3" name="Shape 1053"/>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54" name="Shape 1054"/>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5" name="Shape 1055"/>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6" name="Shape 1056"/>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7" name="Shape 1057"/>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8" name="Shape 1058"/>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59" name="Shape 1059"/>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060" name="Shape 1060"/>
              <p:cNvGrpSpPr/>
              <p:nvPr/>
            </p:nvGrpSpPr>
            <p:grpSpPr>
              <a:xfrm rot="-217621">
                <a:off x="3599" y="1535"/>
                <a:ext cx="385" cy="498"/>
                <a:chOff x="3848" y="335"/>
                <a:chExt cx="1307" cy="1392"/>
              </a:xfrm>
            </p:grpSpPr>
            <p:grpSp>
              <p:nvGrpSpPr>
                <p:cNvPr id="1061" name="Shape 1061"/>
                <p:cNvGrpSpPr/>
                <p:nvPr/>
              </p:nvGrpSpPr>
              <p:grpSpPr>
                <a:xfrm rot="2667073">
                  <a:off x="4061" y="576"/>
                  <a:ext cx="884" cy="960"/>
                  <a:chOff x="3848" y="335"/>
                  <a:chExt cx="1282" cy="1392"/>
                </a:xfrm>
              </p:grpSpPr>
              <p:grpSp>
                <p:nvGrpSpPr>
                  <p:cNvPr id="1062" name="Shape 1062"/>
                  <p:cNvGrpSpPr/>
                  <p:nvPr/>
                </p:nvGrpSpPr>
                <p:grpSpPr>
                  <a:xfrm>
                    <a:off x="3848" y="335"/>
                    <a:ext cx="1282" cy="1392"/>
                    <a:chOff x="3848" y="335"/>
                    <a:chExt cx="1282" cy="1392"/>
                  </a:xfrm>
                </p:grpSpPr>
                <p:sp>
                  <p:nvSpPr>
                    <p:cNvPr id="1063" name="Shape 106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4" name="Shape 106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65" name="Shape 106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066" name="Shape 1066"/>
                <p:cNvGrpSpPr/>
                <p:nvPr/>
              </p:nvGrpSpPr>
              <p:grpSpPr>
                <a:xfrm>
                  <a:off x="3848" y="335"/>
                  <a:ext cx="1282" cy="1392"/>
                  <a:chOff x="3848" y="335"/>
                  <a:chExt cx="1282" cy="1392"/>
                </a:xfrm>
              </p:grpSpPr>
              <p:grpSp>
                <p:nvGrpSpPr>
                  <p:cNvPr id="1067" name="Shape 1067"/>
                  <p:cNvGrpSpPr/>
                  <p:nvPr/>
                </p:nvGrpSpPr>
                <p:grpSpPr>
                  <a:xfrm>
                    <a:off x="3848" y="335"/>
                    <a:ext cx="1282" cy="1392"/>
                    <a:chOff x="3848" y="335"/>
                    <a:chExt cx="1282" cy="1392"/>
                  </a:xfrm>
                </p:grpSpPr>
                <p:sp>
                  <p:nvSpPr>
                    <p:cNvPr id="1068" name="Shape 106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69" name="Shape 106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70" name="Shape 107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071" name="Shape 1071"/>
              <p:cNvGrpSpPr/>
              <p:nvPr/>
            </p:nvGrpSpPr>
            <p:grpSpPr>
              <a:xfrm>
                <a:off x="2408" y="1438"/>
                <a:ext cx="414" cy="529"/>
                <a:chOff x="658" y="186"/>
                <a:chExt cx="1496" cy="1877"/>
              </a:xfrm>
            </p:grpSpPr>
            <p:grpSp>
              <p:nvGrpSpPr>
                <p:cNvPr id="1072" name="Shape 1072"/>
                <p:cNvGrpSpPr/>
                <p:nvPr/>
              </p:nvGrpSpPr>
              <p:grpSpPr>
                <a:xfrm rot="2667073">
                  <a:off x="894" y="389"/>
                  <a:ext cx="1024" cy="1092"/>
                  <a:chOff x="3848" y="335"/>
                  <a:chExt cx="1282" cy="1392"/>
                </a:xfrm>
              </p:grpSpPr>
              <p:grpSp>
                <p:nvGrpSpPr>
                  <p:cNvPr id="1073" name="Shape 1073"/>
                  <p:cNvGrpSpPr/>
                  <p:nvPr/>
                </p:nvGrpSpPr>
                <p:grpSpPr>
                  <a:xfrm>
                    <a:off x="3848" y="335"/>
                    <a:ext cx="1282" cy="1392"/>
                    <a:chOff x="3848" y="335"/>
                    <a:chExt cx="1282" cy="1392"/>
                  </a:xfrm>
                </p:grpSpPr>
                <p:sp>
                  <p:nvSpPr>
                    <p:cNvPr id="1074" name="Shape 107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5" name="Shape 107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76" name="Shape 107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77" name="Shape 1077"/>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78" name="Shape 1078"/>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79" name="Shape 1079"/>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0" name="Shape 1080"/>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1" name="Shape 1081"/>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2" name="Shape 1082"/>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3" name="Shape 1083"/>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084" name="Shape 1084"/>
              <p:cNvGrpSpPr/>
              <p:nvPr/>
            </p:nvGrpSpPr>
            <p:grpSpPr>
              <a:xfrm flipH="1" rot="-945171">
                <a:off x="2202" y="1961"/>
                <a:ext cx="265" cy="301"/>
                <a:chOff x="3848" y="335"/>
                <a:chExt cx="1307" cy="1392"/>
              </a:xfrm>
            </p:grpSpPr>
            <p:grpSp>
              <p:nvGrpSpPr>
                <p:cNvPr id="1085" name="Shape 1085"/>
                <p:cNvGrpSpPr/>
                <p:nvPr/>
              </p:nvGrpSpPr>
              <p:grpSpPr>
                <a:xfrm rot="2667073">
                  <a:off x="4061" y="576"/>
                  <a:ext cx="884" cy="960"/>
                  <a:chOff x="3848" y="335"/>
                  <a:chExt cx="1282" cy="1392"/>
                </a:xfrm>
              </p:grpSpPr>
              <p:grpSp>
                <p:nvGrpSpPr>
                  <p:cNvPr id="1086" name="Shape 1086"/>
                  <p:cNvGrpSpPr/>
                  <p:nvPr/>
                </p:nvGrpSpPr>
                <p:grpSpPr>
                  <a:xfrm>
                    <a:off x="3848" y="335"/>
                    <a:ext cx="1282" cy="1392"/>
                    <a:chOff x="3848" y="335"/>
                    <a:chExt cx="1282" cy="1392"/>
                  </a:xfrm>
                </p:grpSpPr>
                <p:sp>
                  <p:nvSpPr>
                    <p:cNvPr id="1087" name="Shape 108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88" name="Shape 108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89" name="Shape 108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090" name="Shape 1090"/>
                <p:cNvGrpSpPr/>
                <p:nvPr/>
              </p:nvGrpSpPr>
              <p:grpSpPr>
                <a:xfrm>
                  <a:off x="3848" y="335"/>
                  <a:ext cx="1282" cy="1392"/>
                  <a:chOff x="3848" y="335"/>
                  <a:chExt cx="1282" cy="1392"/>
                </a:xfrm>
              </p:grpSpPr>
              <p:grpSp>
                <p:nvGrpSpPr>
                  <p:cNvPr id="1091" name="Shape 1091"/>
                  <p:cNvGrpSpPr/>
                  <p:nvPr/>
                </p:nvGrpSpPr>
                <p:grpSpPr>
                  <a:xfrm>
                    <a:off x="3848" y="335"/>
                    <a:ext cx="1282" cy="1392"/>
                    <a:chOff x="3848" y="335"/>
                    <a:chExt cx="1282" cy="1392"/>
                  </a:xfrm>
                </p:grpSpPr>
                <p:sp>
                  <p:nvSpPr>
                    <p:cNvPr id="1092" name="Shape 109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3" name="Shape 109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094" name="Shape 109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095" name="Shape 1095"/>
              <p:cNvGrpSpPr/>
              <p:nvPr/>
            </p:nvGrpSpPr>
            <p:grpSpPr>
              <a:xfrm rot="-5439086">
                <a:off x="2673" y="2413"/>
                <a:ext cx="285" cy="319"/>
                <a:chOff x="658" y="186"/>
                <a:chExt cx="1496" cy="1877"/>
              </a:xfrm>
            </p:grpSpPr>
            <p:grpSp>
              <p:nvGrpSpPr>
                <p:cNvPr id="1096" name="Shape 1096"/>
                <p:cNvGrpSpPr/>
                <p:nvPr/>
              </p:nvGrpSpPr>
              <p:grpSpPr>
                <a:xfrm rot="2667073">
                  <a:off x="894" y="389"/>
                  <a:ext cx="1024" cy="1092"/>
                  <a:chOff x="3848" y="335"/>
                  <a:chExt cx="1282" cy="1392"/>
                </a:xfrm>
              </p:grpSpPr>
              <p:grpSp>
                <p:nvGrpSpPr>
                  <p:cNvPr id="1097" name="Shape 1097"/>
                  <p:cNvGrpSpPr/>
                  <p:nvPr/>
                </p:nvGrpSpPr>
                <p:grpSpPr>
                  <a:xfrm>
                    <a:off x="3848" y="335"/>
                    <a:ext cx="1282" cy="1392"/>
                    <a:chOff x="3848" y="335"/>
                    <a:chExt cx="1282" cy="1392"/>
                  </a:xfrm>
                </p:grpSpPr>
                <p:sp>
                  <p:nvSpPr>
                    <p:cNvPr id="1098" name="Shape 109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99" name="Shape 109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00" name="Shape 110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01" name="Shape 1101"/>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2" name="Shape 1102"/>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03" name="Shape 1103"/>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4" name="Shape 1104"/>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5" name="Shape 1105"/>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6" name="Shape 1106"/>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07" name="Shape 1107"/>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108" name="Shape 1108"/>
            <p:cNvGrpSpPr/>
            <p:nvPr/>
          </p:nvGrpSpPr>
          <p:grpSpPr>
            <a:xfrm rot="-853725">
              <a:off x="4517447" y="2670511"/>
              <a:ext cx="825318" cy="623231"/>
              <a:chOff x="2160" y="326"/>
              <a:chExt cx="2867" cy="2390"/>
            </a:xfrm>
          </p:grpSpPr>
          <p:sp>
            <p:nvSpPr>
              <p:cNvPr id="1109" name="Shape 1109"/>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0" name="Shape 1110"/>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1" name="Shape 1111"/>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2" name="Shape 1112"/>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13" name="Shape 1113"/>
              <p:cNvGrpSpPr/>
              <p:nvPr/>
            </p:nvGrpSpPr>
            <p:grpSpPr>
              <a:xfrm rot="-1389903">
                <a:off x="4558" y="382"/>
                <a:ext cx="385" cy="498"/>
                <a:chOff x="3848" y="335"/>
                <a:chExt cx="1307" cy="1392"/>
              </a:xfrm>
            </p:grpSpPr>
            <p:grpSp>
              <p:nvGrpSpPr>
                <p:cNvPr id="1114" name="Shape 1114"/>
                <p:cNvGrpSpPr/>
                <p:nvPr/>
              </p:nvGrpSpPr>
              <p:grpSpPr>
                <a:xfrm rot="2667073">
                  <a:off x="4061" y="576"/>
                  <a:ext cx="884" cy="960"/>
                  <a:chOff x="3848" y="335"/>
                  <a:chExt cx="1282" cy="1392"/>
                </a:xfrm>
              </p:grpSpPr>
              <p:grpSp>
                <p:nvGrpSpPr>
                  <p:cNvPr id="1115" name="Shape 1115"/>
                  <p:cNvGrpSpPr/>
                  <p:nvPr/>
                </p:nvGrpSpPr>
                <p:grpSpPr>
                  <a:xfrm>
                    <a:off x="3848" y="335"/>
                    <a:ext cx="1282" cy="1392"/>
                    <a:chOff x="3848" y="335"/>
                    <a:chExt cx="1282" cy="1392"/>
                  </a:xfrm>
                </p:grpSpPr>
                <p:sp>
                  <p:nvSpPr>
                    <p:cNvPr id="1116" name="Shape 111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17" name="Shape 111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18" name="Shape 111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119" name="Shape 1119"/>
                <p:cNvGrpSpPr/>
                <p:nvPr/>
              </p:nvGrpSpPr>
              <p:grpSpPr>
                <a:xfrm>
                  <a:off x="3848" y="335"/>
                  <a:ext cx="1282" cy="1392"/>
                  <a:chOff x="3848" y="335"/>
                  <a:chExt cx="1282" cy="1392"/>
                </a:xfrm>
              </p:grpSpPr>
              <p:grpSp>
                <p:nvGrpSpPr>
                  <p:cNvPr id="1120" name="Shape 1120"/>
                  <p:cNvGrpSpPr/>
                  <p:nvPr/>
                </p:nvGrpSpPr>
                <p:grpSpPr>
                  <a:xfrm>
                    <a:off x="3848" y="335"/>
                    <a:ext cx="1282" cy="1392"/>
                    <a:chOff x="3848" y="335"/>
                    <a:chExt cx="1282" cy="1392"/>
                  </a:xfrm>
                </p:grpSpPr>
                <p:sp>
                  <p:nvSpPr>
                    <p:cNvPr id="1121" name="Shape 112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2" name="Shape 112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23" name="Shape 112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124" name="Shape 1124"/>
              <p:cNvGrpSpPr/>
              <p:nvPr/>
            </p:nvGrpSpPr>
            <p:grpSpPr>
              <a:xfrm>
                <a:off x="3368" y="430"/>
                <a:ext cx="414" cy="529"/>
                <a:chOff x="658" y="186"/>
                <a:chExt cx="1496" cy="1877"/>
              </a:xfrm>
            </p:grpSpPr>
            <p:grpSp>
              <p:nvGrpSpPr>
                <p:cNvPr id="1125" name="Shape 1125"/>
                <p:cNvGrpSpPr/>
                <p:nvPr/>
              </p:nvGrpSpPr>
              <p:grpSpPr>
                <a:xfrm rot="2667073">
                  <a:off x="894" y="389"/>
                  <a:ext cx="1024" cy="1092"/>
                  <a:chOff x="3848" y="335"/>
                  <a:chExt cx="1282" cy="1392"/>
                </a:xfrm>
              </p:grpSpPr>
              <p:grpSp>
                <p:nvGrpSpPr>
                  <p:cNvPr id="1126" name="Shape 1126"/>
                  <p:cNvGrpSpPr/>
                  <p:nvPr/>
                </p:nvGrpSpPr>
                <p:grpSpPr>
                  <a:xfrm>
                    <a:off x="3848" y="335"/>
                    <a:ext cx="1282" cy="1392"/>
                    <a:chOff x="3848" y="335"/>
                    <a:chExt cx="1282" cy="1392"/>
                  </a:xfrm>
                </p:grpSpPr>
                <p:sp>
                  <p:nvSpPr>
                    <p:cNvPr id="1127" name="Shape 112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8" name="Shape 112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29" name="Shape 112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30" name="Shape 1130"/>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1" name="Shape 1131"/>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32" name="Shape 1132"/>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3" name="Shape 1133"/>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4" name="Shape 1134"/>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5" name="Shape 1135"/>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6" name="Shape 1136"/>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37" name="Shape 1137"/>
              <p:cNvGrpSpPr/>
              <p:nvPr/>
            </p:nvGrpSpPr>
            <p:grpSpPr>
              <a:xfrm flipH="1" rot="1389903">
                <a:off x="2970" y="930"/>
                <a:ext cx="265" cy="301"/>
                <a:chOff x="3848" y="335"/>
                <a:chExt cx="1307" cy="1392"/>
              </a:xfrm>
            </p:grpSpPr>
            <p:grpSp>
              <p:nvGrpSpPr>
                <p:cNvPr id="1138" name="Shape 1138"/>
                <p:cNvGrpSpPr/>
                <p:nvPr/>
              </p:nvGrpSpPr>
              <p:grpSpPr>
                <a:xfrm rot="2667073">
                  <a:off x="4061" y="576"/>
                  <a:ext cx="884" cy="960"/>
                  <a:chOff x="3848" y="335"/>
                  <a:chExt cx="1282" cy="1392"/>
                </a:xfrm>
              </p:grpSpPr>
              <p:grpSp>
                <p:nvGrpSpPr>
                  <p:cNvPr id="1139" name="Shape 1139"/>
                  <p:cNvGrpSpPr/>
                  <p:nvPr/>
                </p:nvGrpSpPr>
                <p:grpSpPr>
                  <a:xfrm>
                    <a:off x="3848" y="335"/>
                    <a:ext cx="1282" cy="1392"/>
                    <a:chOff x="3848" y="335"/>
                    <a:chExt cx="1282" cy="1392"/>
                  </a:xfrm>
                </p:grpSpPr>
                <p:sp>
                  <p:nvSpPr>
                    <p:cNvPr id="1140" name="Shape 114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1" name="Shape 114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42" name="Shape 114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143" name="Shape 1143"/>
                <p:cNvGrpSpPr/>
                <p:nvPr/>
              </p:nvGrpSpPr>
              <p:grpSpPr>
                <a:xfrm>
                  <a:off x="3848" y="335"/>
                  <a:ext cx="1282" cy="1392"/>
                  <a:chOff x="3848" y="335"/>
                  <a:chExt cx="1282" cy="1392"/>
                </a:xfrm>
              </p:grpSpPr>
              <p:grpSp>
                <p:nvGrpSpPr>
                  <p:cNvPr id="1144" name="Shape 1144"/>
                  <p:cNvGrpSpPr/>
                  <p:nvPr/>
                </p:nvGrpSpPr>
                <p:grpSpPr>
                  <a:xfrm>
                    <a:off x="3848" y="335"/>
                    <a:ext cx="1282" cy="1392"/>
                    <a:chOff x="3848" y="335"/>
                    <a:chExt cx="1282" cy="1392"/>
                  </a:xfrm>
                </p:grpSpPr>
                <p:sp>
                  <p:nvSpPr>
                    <p:cNvPr id="1145" name="Shape 114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6" name="Shape 114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47" name="Shape 114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148" name="Shape 1148"/>
              <p:cNvGrpSpPr/>
              <p:nvPr/>
            </p:nvGrpSpPr>
            <p:grpSpPr>
              <a:xfrm flipH="1" rot="5439086">
                <a:off x="4533" y="1152"/>
                <a:ext cx="285" cy="319"/>
                <a:chOff x="658" y="186"/>
                <a:chExt cx="1496" cy="1877"/>
              </a:xfrm>
            </p:grpSpPr>
            <p:grpSp>
              <p:nvGrpSpPr>
                <p:cNvPr id="1149" name="Shape 1149"/>
                <p:cNvGrpSpPr/>
                <p:nvPr/>
              </p:nvGrpSpPr>
              <p:grpSpPr>
                <a:xfrm rot="2667073">
                  <a:off x="894" y="389"/>
                  <a:ext cx="1024" cy="1092"/>
                  <a:chOff x="3848" y="335"/>
                  <a:chExt cx="1282" cy="1392"/>
                </a:xfrm>
              </p:grpSpPr>
              <p:grpSp>
                <p:nvGrpSpPr>
                  <p:cNvPr id="1150" name="Shape 1150"/>
                  <p:cNvGrpSpPr/>
                  <p:nvPr/>
                </p:nvGrpSpPr>
                <p:grpSpPr>
                  <a:xfrm>
                    <a:off x="3848" y="335"/>
                    <a:ext cx="1282" cy="1392"/>
                    <a:chOff x="3848" y="335"/>
                    <a:chExt cx="1282" cy="1392"/>
                  </a:xfrm>
                </p:grpSpPr>
                <p:sp>
                  <p:nvSpPr>
                    <p:cNvPr id="1151" name="Shape 115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2" name="Shape 115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53" name="Shape 115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54" name="Shape 1154"/>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5" name="Shape 1155"/>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56" name="Shape 1156"/>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7" name="Shape 1157"/>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8" name="Shape 1158"/>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9" name="Shape 1159"/>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60" name="Shape 1160"/>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61" name="Shape 1161"/>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62" name="Shape 1162"/>
              <p:cNvGrpSpPr/>
              <p:nvPr/>
            </p:nvGrpSpPr>
            <p:grpSpPr>
              <a:xfrm rot="-217621">
                <a:off x="3599" y="1535"/>
                <a:ext cx="385" cy="498"/>
                <a:chOff x="3848" y="335"/>
                <a:chExt cx="1307" cy="1392"/>
              </a:xfrm>
            </p:grpSpPr>
            <p:grpSp>
              <p:nvGrpSpPr>
                <p:cNvPr id="1163" name="Shape 1163"/>
                <p:cNvGrpSpPr/>
                <p:nvPr/>
              </p:nvGrpSpPr>
              <p:grpSpPr>
                <a:xfrm rot="2667073">
                  <a:off x="4061" y="576"/>
                  <a:ext cx="884" cy="960"/>
                  <a:chOff x="3848" y="335"/>
                  <a:chExt cx="1282" cy="1392"/>
                </a:xfrm>
              </p:grpSpPr>
              <p:grpSp>
                <p:nvGrpSpPr>
                  <p:cNvPr id="1164" name="Shape 1164"/>
                  <p:cNvGrpSpPr/>
                  <p:nvPr/>
                </p:nvGrpSpPr>
                <p:grpSpPr>
                  <a:xfrm>
                    <a:off x="3848" y="335"/>
                    <a:ext cx="1282" cy="1392"/>
                    <a:chOff x="3848" y="335"/>
                    <a:chExt cx="1282" cy="1392"/>
                  </a:xfrm>
                </p:grpSpPr>
                <p:sp>
                  <p:nvSpPr>
                    <p:cNvPr id="1165" name="Shape 116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66" name="Shape 116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67" name="Shape 116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168" name="Shape 1168"/>
                <p:cNvGrpSpPr/>
                <p:nvPr/>
              </p:nvGrpSpPr>
              <p:grpSpPr>
                <a:xfrm>
                  <a:off x="3848" y="335"/>
                  <a:ext cx="1282" cy="1392"/>
                  <a:chOff x="3848" y="335"/>
                  <a:chExt cx="1282" cy="1392"/>
                </a:xfrm>
              </p:grpSpPr>
              <p:grpSp>
                <p:nvGrpSpPr>
                  <p:cNvPr id="1169" name="Shape 1169"/>
                  <p:cNvGrpSpPr/>
                  <p:nvPr/>
                </p:nvGrpSpPr>
                <p:grpSpPr>
                  <a:xfrm>
                    <a:off x="3848" y="335"/>
                    <a:ext cx="1282" cy="1392"/>
                    <a:chOff x="3848" y="335"/>
                    <a:chExt cx="1282" cy="1392"/>
                  </a:xfrm>
                </p:grpSpPr>
                <p:sp>
                  <p:nvSpPr>
                    <p:cNvPr id="1170" name="Shape 117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71" name="Shape 117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72" name="Shape 117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173" name="Shape 1173"/>
              <p:cNvGrpSpPr/>
              <p:nvPr/>
            </p:nvGrpSpPr>
            <p:grpSpPr>
              <a:xfrm>
                <a:off x="2408" y="1438"/>
                <a:ext cx="414" cy="529"/>
                <a:chOff x="658" y="186"/>
                <a:chExt cx="1496" cy="1877"/>
              </a:xfrm>
            </p:grpSpPr>
            <p:grpSp>
              <p:nvGrpSpPr>
                <p:cNvPr id="1174" name="Shape 1174"/>
                <p:cNvGrpSpPr/>
                <p:nvPr/>
              </p:nvGrpSpPr>
              <p:grpSpPr>
                <a:xfrm rot="2667073">
                  <a:off x="894" y="389"/>
                  <a:ext cx="1024" cy="1092"/>
                  <a:chOff x="3848" y="335"/>
                  <a:chExt cx="1282" cy="1392"/>
                </a:xfrm>
              </p:grpSpPr>
              <p:grpSp>
                <p:nvGrpSpPr>
                  <p:cNvPr id="1175" name="Shape 1175"/>
                  <p:cNvGrpSpPr/>
                  <p:nvPr/>
                </p:nvGrpSpPr>
                <p:grpSpPr>
                  <a:xfrm>
                    <a:off x="3848" y="335"/>
                    <a:ext cx="1282" cy="1392"/>
                    <a:chOff x="3848" y="335"/>
                    <a:chExt cx="1282" cy="1392"/>
                  </a:xfrm>
                </p:grpSpPr>
                <p:sp>
                  <p:nvSpPr>
                    <p:cNvPr id="1176" name="Shape 117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77" name="Shape 117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78" name="Shape 117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79" name="Shape 1179"/>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0" name="Shape 1180"/>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81" name="Shape 1181"/>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2" name="Shape 1182"/>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3" name="Shape 1183"/>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4" name="Shape 1184"/>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5" name="Shape 1185"/>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86" name="Shape 1186"/>
              <p:cNvGrpSpPr/>
              <p:nvPr/>
            </p:nvGrpSpPr>
            <p:grpSpPr>
              <a:xfrm flipH="1" rot="-945171">
                <a:off x="2202" y="1961"/>
                <a:ext cx="265" cy="301"/>
                <a:chOff x="3848" y="335"/>
                <a:chExt cx="1307" cy="1392"/>
              </a:xfrm>
            </p:grpSpPr>
            <p:grpSp>
              <p:nvGrpSpPr>
                <p:cNvPr id="1187" name="Shape 1187"/>
                <p:cNvGrpSpPr/>
                <p:nvPr/>
              </p:nvGrpSpPr>
              <p:grpSpPr>
                <a:xfrm rot="2667073">
                  <a:off x="4061" y="576"/>
                  <a:ext cx="884" cy="960"/>
                  <a:chOff x="3848" y="335"/>
                  <a:chExt cx="1282" cy="1392"/>
                </a:xfrm>
              </p:grpSpPr>
              <p:grpSp>
                <p:nvGrpSpPr>
                  <p:cNvPr id="1188" name="Shape 1188"/>
                  <p:cNvGrpSpPr/>
                  <p:nvPr/>
                </p:nvGrpSpPr>
                <p:grpSpPr>
                  <a:xfrm>
                    <a:off x="3848" y="335"/>
                    <a:ext cx="1282" cy="1392"/>
                    <a:chOff x="3848" y="335"/>
                    <a:chExt cx="1282" cy="1392"/>
                  </a:xfrm>
                </p:grpSpPr>
                <p:sp>
                  <p:nvSpPr>
                    <p:cNvPr id="1189" name="Shape 118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0" name="Shape 119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91" name="Shape 119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192" name="Shape 1192"/>
                <p:cNvGrpSpPr/>
                <p:nvPr/>
              </p:nvGrpSpPr>
              <p:grpSpPr>
                <a:xfrm>
                  <a:off x="3848" y="335"/>
                  <a:ext cx="1282" cy="1392"/>
                  <a:chOff x="3848" y="335"/>
                  <a:chExt cx="1282" cy="1392"/>
                </a:xfrm>
              </p:grpSpPr>
              <p:grpSp>
                <p:nvGrpSpPr>
                  <p:cNvPr id="1193" name="Shape 1193"/>
                  <p:cNvGrpSpPr/>
                  <p:nvPr/>
                </p:nvGrpSpPr>
                <p:grpSpPr>
                  <a:xfrm>
                    <a:off x="3848" y="335"/>
                    <a:ext cx="1282" cy="1392"/>
                    <a:chOff x="3848" y="335"/>
                    <a:chExt cx="1282" cy="1392"/>
                  </a:xfrm>
                </p:grpSpPr>
                <p:sp>
                  <p:nvSpPr>
                    <p:cNvPr id="1194" name="Shape 119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95" name="Shape 119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196" name="Shape 119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197" name="Shape 1197"/>
              <p:cNvGrpSpPr/>
              <p:nvPr/>
            </p:nvGrpSpPr>
            <p:grpSpPr>
              <a:xfrm rot="-5439086">
                <a:off x="2673" y="2413"/>
                <a:ext cx="285" cy="319"/>
                <a:chOff x="658" y="186"/>
                <a:chExt cx="1496" cy="1877"/>
              </a:xfrm>
            </p:grpSpPr>
            <p:grpSp>
              <p:nvGrpSpPr>
                <p:cNvPr id="1198" name="Shape 1198"/>
                <p:cNvGrpSpPr/>
                <p:nvPr/>
              </p:nvGrpSpPr>
              <p:grpSpPr>
                <a:xfrm rot="2667073">
                  <a:off x="894" y="389"/>
                  <a:ext cx="1024" cy="1092"/>
                  <a:chOff x="3848" y="335"/>
                  <a:chExt cx="1282" cy="1392"/>
                </a:xfrm>
              </p:grpSpPr>
              <p:grpSp>
                <p:nvGrpSpPr>
                  <p:cNvPr id="1199" name="Shape 1199"/>
                  <p:cNvGrpSpPr/>
                  <p:nvPr/>
                </p:nvGrpSpPr>
                <p:grpSpPr>
                  <a:xfrm>
                    <a:off x="3848" y="335"/>
                    <a:ext cx="1282" cy="1392"/>
                    <a:chOff x="3848" y="335"/>
                    <a:chExt cx="1282" cy="1392"/>
                  </a:xfrm>
                </p:grpSpPr>
                <p:sp>
                  <p:nvSpPr>
                    <p:cNvPr id="1200" name="Shape 120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1" name="Shape 120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02" name="Shape 120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03" name="Shape 1203"/>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4" name="Shape 1204"/>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05" name="Shape 1205"/>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6" name="Shape 1206"/>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7" name="Shape 1207"/>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8" name="Shape 1208"/>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09" name="Shape 1209"/>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13" name="Shape 1213"/>
        <p:cNvGrpSpPr/>
        <p:nvPr/>
      </p:nvGrpSpPr>
      <p:grpSpPr>
        <a:xfrm>
          <a:off x="0" y="0"/>
          <a:ext cx="0" cy="0"/>
          <a:chOff x="0" y="0"/>
          <a:chExt cx="0" cy="0"/>
        </a:xfrm>
      </p:grpSpPr>
      <p:sp>
        <p:nvSpPr>
          <p:cNvPr id="1214" name="Shape 1214"/>
          <p:cNvSpPr txBox="1"/>
          <p:nvPr/>
        </p:nvSpPr>
        <p:spPr>
          <a:xfrm>
            <a:off x="0" y="-4465"/>
            <a:ext cx="1072730"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Galaxy</a:t>
            </a:r>
          </a:p>
        </p:txBody>
      </p:sp>
      <p:pic>
        <p:nvPicPr>
          <p:cNvPr id="1215" name="Shape 1215"/>
          <p:cNvPicPr preferRelativeResize="0"/>
          <p:nvPr/>
        </p:nvPicPr>
        <p:blipFill rotWithShape="1">
          <a:blip r:embed="rId3">
            <a:alphaModFix/>
          </a:blip>
          <a:srcRect b="0" l="0" r="0" t="0"/>
          <a:stretch/>
        </p:blipFill>
        <p:spPr>
          <a:xfrm>
            <a:off x="2338916" y="1600200"/>
            <a:ext cx="5223456" cy="3525833"/>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19" name="Shape 1219"/>
        <p:cNvGrpSpPr/>
        <p:nvPr/>
      </p:nvGrpSpPr>
      <p:grpSpPr>
        <a:xfrm>
          <a:off x="0" y="0"/>
          <a:ext cx="0" cy="0"/>
          <a:chOff x="0" y="0"/>
          <a:chExt cx="0" cy="0"/>
        </a:xfrm>
      </p:grpSpPr>
      <p:grpSp>
        <p:nvGrpSpPr>
          <p:cNvPr id="1220" name="Shape 1220"/>
          <p:cNvGrpSpPr/>
          <p:nvPr/>
        </p:nvGrpSpPr>
        <p:grpSpPr>
          <a:xfrm>
            <a:off x="2687401" y="1154702"/>
            <a:ext cx="3855835" cy="4106103"/>
            <a:chOff x="2687401" y="1154702"/>
            <a:chExt cx="3855835" cy="4106103"/>
          </a:xfrm>
        </p:grpSpPr>
        <p:grpSp>
          <p:nvGrpSpPr>
            <p:cNvPr id="1221" name="Shape 1221"/>
            <p:cNvGrpSpPr/>
            <p:nvPr/>
          </p:nvGrpSpPr>
          <p:grpSpPr>
            <a:xfrm>
              <a:off x="3077198" y="1666986"/>
              <a:ext cx="1792029" cy="1128506"/>
              <a:chOff x="2160" y="326"/>
              <a:chExt cx="2867" cy="2390"/>
            </a:xfrm>
          </p:grpSpPr>
          <p:sp>
            <p:nvSpPr>
              <p:cNvPr id="1222" name="Shape 1222"/>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3" name="Shape 1223"/>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4" name="Shape 1224"/>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25" name="Shape 1225"/>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226" name="Shape 1226"/>
              <p:cNvGrpSpPr/>
              <p:nvPr/>
            </p:nvGrpSpPr>
            <p:grpSpPr>
              <a:xfrm rot="-1389903">
                <a:off x="4558" y="382"/>
                <a:ext cx="385" cy="498"/>
                <a:chOff x="3848" y="335"/>
                <a:chExt cx="1307" cy="1392"/>
              </a:xfrm>
            </p:grpSpPr>
            <p:grpSp>
              <p:nvGrpSpPr>
                <p:cNvPr id="1227" name="Shape 1227"/>
                <p:cNvGrpSpPr/>
                <p:nvPr/>
              </p:nvGrpSpPr>
              <p:grpSpPr>
                <a:xfrm rot="2667073">
                  <a:off x="4061" y="576"/>
                  <a:ext cx="884" cy="960"/>
                  <a:chOff x="3848" y="335"/>
                  <a:chExt cx="1282" cy="1392"/>
                </a:xfrm>
              </p:grpSpPr>
              <p:grpSp>
                <p:nvGrpSpPr>
                  <p:cNvPr id="1228" name="Shape 1228"/>
                  <p:cNvGrpSpPr/>
                  <p:nvPr/>
                </p:nvGrpSpPr>
                <p:grpSpPr>
                  <a:xfrm>
                    <a:off x="3848" y="335"/>
                    <a:ext cx="1282" cy="1392"/>
                    <a:chOff x="3848" y="335"/>
                    <a:chExt cx="1282" cy="1392"/>
                  </a:xfrm>
                </p:grpSpPr>
                <p:sp>
                  <p:nvSpPr>
                    <p:cNvPr id="1229" name="Shape 122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0" name="Shape 123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31" name="Shape 123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232" name="Shape 1232"/>
                <p:cNvGrpSpPr/>
                <p:nvPr/>
              </p:nvGrpSpPr>
              <p:grpSpPr>
                <a:xfrm>
                  <a:off x="3848" y="335"/>
                  <a:ext cx="1282" cy="1392"/>
                  <a:chOff x="3848" y="335"/>
                  <a:chExt cx="1282" cy="1392"/>
                </a:xfrm>
              </p:grpSpPr>
              <p:grpSp>
                <p:nvGrpSpPr>
                  <p:cNvPr id="1233" name="Shape 1233"/>
                  <p:cNvGrpSpPr/>
                  <p:nvPr/>
                </p:nvGrpSpPr>
                <p:grpSpPr>
                  <a:xfrm>
                    <a:off x="3848" y="335"/>
                    <a:ext cx="1282" cy="1392"/>
                    <a:chOff x="3848" y="335"/>
                    <a:chExt cx="1282" cy="1392"/>
                  </a:xfrm>
                </p:grpSpPr>
                <p:sp>
                  <p:nvSpPr>
                    <p:cNvPr id="1234" name="Shape 123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35" name="Shape 123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36" name="Shape 123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237" name="Shape 1237"/>
              <p:cNvGrpSpPr/>
              <p:nvPr/>
            </p:nvGrpSpPr>
            <p:grpSpPr>
              <a:xfrm>
                <a:off x="3368" y="430"/>
                <a:ext cx="414" cy="529"/>
                <a:chOff x="658" y="186"/>
                <a:chExt cx="1496" cy="1877"/>
              </a:xfrm>
            </p:grpSpPr>
            <p:grpSp>
              <p:nvGrpSpPr>
                <p:cNvPr id="1238" name="Shape 1238"/>
                <p:cNvGrpSpPr/>
                <p:nvPr/>
              </p:nvGrpSpPr>
              <p:grpSpPr>
                <a:xfrm rot="2667073">
                  <a:off x="894" y="389"/>
                  <a:ext cx="1024" cy="1092"/>
                  <a:chOff x="3848" y="335"/>
                  <a:chExt cx="1282" cy="1392"/>
                </a:xfrm>
              </p:grpSpPr>
              <p:grpSp>
                <p:nvGrpSpPr>
                  <p:cNvPr id="1239" name="Shape 1239"/>
                  <p:cNvGrpSpPr/>
                  <p:nvPr/>
                </p:nvGrpSpPr>
                <p:grpSpPr>
                  <a:xfrm>
                    <a:off x="3848" y="335"/>
                    <a:ext cx="1282" cy="1392"/>
                    <a:chOff x="3848" y="335"/>
                    <a:chExt cx="1282" cy="1392"/>
                  </a:xfrm>
                </p:grpSpPr>
                <p:sp>
                  <p:nvSpPr>
                    <p:cNvPr id="1240" name="Shape 124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1" name="Shape 124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42" name="Shape 124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43" name="Shape 1243"/>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4" name="Shape 1244"/>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45" name="Shape 1245"/>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6" name="Shape 1246"/>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7" name="Shape 1247"/>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8" name="Shape 1248"/>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49" name="Shape 1249"/>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250" name="Shape 1250"/>
              <p:cNvGrpSpPr/>
              <p:nvPr/>
            </p:nvGrpSpPr>
            <p:grpSpPr>
              <a:xfrm flipH="1" rot="1389903">
                <a:off x="2970" y="930"/>
                <a:ext cx="265" cy="301"/>
                <a:chOff x="3848" y="335"/>
                <a:chExt cx="1307" cy="1392"/>
              </a:xfrm>
            </p:grpSpPr>
            <p:grpSp>
              <p:nvGrpSpPr>
                <p:cNvPr id="1251" name="Shape 1251"/>
                <p:cNvGrpSpPr/>
                <p:nvPr/>
              </p:nvGrpSpPr>
              <p:grpSpPr>
                <a:xfrm rot="2667073">
                  <a:off x="4061" y="576"/>
                  <a:ext cx="884" cy="960"/>
                  <a:chOff x="3848" y="335"/>
                  <a:chExt cx="1282" cy="1392"/>
                </a:xfrm>
              </p:grpSpPr>
              <p:grpSp>
                <p:nvGrpSpPr>
                  <p:cNvPr id="1252" name="Shape 1252"/>
                  <p:cNvGrpSpPr/>
                  <p:nvPr/>
                </p:nvGrpSpPr>
                <p:grpSpPr>
                  <a:xfrm>
                    <a:off x="3848" y="335"/>
                    <a:ext cx="1282" cy="1392"/>
                    <a:chOff x="3848" y="335"/>
                    <a:chExt cx="1282" cy="1392"/>
                  </a:xfrm>
                </p:grpSpPr>
                <p:sp>
                  <p:nvSpPr>
                    <p:cNvPr id="1253" name="Shape 125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4" name="Shape 125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55" name="Shape 125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256" name="Shape 1256"/>
                <p:cNvGrpSpPr/>
                <p:nvPr/>
              </p:nvGrpSpPr>
              <p:grpSpPr>
                <a:xfrm>
                  <a:off x="3848" y="335"/>
                  <a:ext cx="1282" cy="1392"/>
                  <a:chOff x="3848" y="335"/>
                  <a:chExt cx="1282" cy="1392"/>
                </a:xfrm>
              </p:grpSpPr>
              <p:grpSp>
                <p:nvGrpSpPr>
                  <p:cNvPr id="1257" name="Shape 1257"/>
                  <p:cNvGrpSpPr/>
                  <p:nvPr/>
                </p:nvGrpSpPr>
                <p:grpSpPr>
                  <a:xfrm>
                    <a:off x="3848" y="335"/>
                    <a:ext cx="1282" cy="1392"/>
                    <a:chOff x="3848" y="335"/>
                    <a:chExt cx="1282" cy="1392"/>
                  </a:xfrm>
                </p:grpSpPr>
                <p:sp>
                  <p:nvSpPr>
                    <p:cNvPr id="1258" name="Shape 125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59" name="Shape 125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60" name="Shape 126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261" name="Shape 1261"/>
              <p:cNvGrpSpPr/>
              <p:nvPr/>
            </p:nvGrpSpPr>
            <p:grpSpPr>
              <a:xfrm flipH="1" rot="5439086">
                <a:off x="4533" y="1152"/>
                <a:ext cx="285" cy="319"/>
                <a:chOff x="658" y="186"/>
                <a:chExt cx="1496" cy="1877"/>
              </a:xfrm>
            </p:grpSpPr>
            <p:grpSp>
              <p:nvGrpSpPr>
                <p:cNvPr id="1262" name="Shape 1262"/>
                <p:cNvGrpSpPr/>
                <p:nvPr/>
              </p:nvGrpSpPr>
              <p:grpSpPr>
                <a:xfrm rot="2667073">
                  <a:off x="894" y="389"/>
                  <a:ext cx="1024" cy="1092"/>
                  <a:chOff x="3848" y="335"/>
                  <a:chExt cx="1282" cy="1392"/>
                </a:xfrm>
              </p:grpSpPr>
              <p:grpSp>
                <p:nvGrpSpPr>
                  <p:cNvPr id="1263" name="Shape 1263"/>
                  <p:cNvGrpSpPr/>
                  <p:nvPr/>
                </p:nvGrpSpPr>
                <p:grpSpPr>
                  <a:xfrm>
                    <a:off x="3848" y="335"/>
                    <a:ext cx="1282" cy="1392"/>
                    <a:chOff x="3848" y="335"/>
                    <a:chExt cx="1282" cy="1392"/>
                  </a:xfrm>
                </p:grpSpPr>
                <p:sp>
                  <p:nvSpPr>
                    <p:cNvPr id="1264" name="Shape 126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5" name="Shape 126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66" name="Shape 126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67" name="Shape 1267"/>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68" name="Shape 1268"/>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69" name="Shape 1269"/>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0" name="Shape 1270"/>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1" name="Shape 1271"/>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2" name="Shape 1272"/>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3" name="Shape 1273"/>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4" name="Shape 1274"/>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275" name="Shape 1275"/>
              <p:cNvGrpSpPr/>
              <p:nvPr/>
            </p:nvGrpSpPr>
            <p:grpSpPr>
              <a:xfrm rot="-217621">
                <a:off x="3599" y="1535"/>
                <a:ext cx="385" cy="498"/>
                <a:chOff x="3848" y="335"/>
                <a:chExt cx="1307" cy="1392"/>
              </a:xfrm>
            </p:grpSpPr>
            <p:grpSp>
              <p:nvGrpSpPr>
                <p:cNvPr id="1276" name="Shape 1276"/>
                <p:cNvGrpSpPr/>
                <p:nvPr/>
              </p:nvGrpSpPr>
              <p:grpSpPr>
                <a:xfrm rot="2667073">
                  <a:off x="4061" y="576"/>
                  <a:ext cx="884" cy="960"/>
                  <a:chOff x="3848" y="335"/>
                  <a:chExt cx="1282" cy="1392"/>
                </a:xfrm>
              </p:grpSpPr>
              <p:grpSp>
                <p:nvGrpSpPr>
                  <p:cNvPr id="1277" name="Shape 1277"/>
                  <p:cNvGrpSpPr/>
                  <p:nvPr/>
                </p:nvGrpSpPr>
                <p:grpSpPr>
                  <a:xfrm>
                    <a:off x="3848" y="335"/>
                    <a:ext cx="1282" cy="1392"/>
                    <a:chOff x="3848" y="335"/>
                    <a:chExt cx="1282" cy="1392"/>
                  </a:xfrm>
                </p:grpSpPr>
                <p:sp>
                  <p:nvSpPr>
                    <p:cNvPr id="1278" name="Shape 127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79" name="Shape 127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80" name="Shape 128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281" name="Shape 1281"/>
                <p:cNvGrpSpPr/>
                <p:nvPr/>
              </p:nvGrpSpPr>
              <p:grpSpPr>
                <a:xfrm>
                  <a:off x="3848" y="335"/>
                  <a:ext cx="1282" cy="1392"/>
                  <a:chOff x="3848" y="335"/>
                  <a:chExt cx="1282" cy="1392"/>
                </a:xfrm>
              </p:grpSpPr>
              <p:grpSp>
                <p:nvGrpSpPr>
                  <p:cNvPr id="1282" name="Shape 1282"/>
                  <p:cNvGrpSpPr/>
                  <p:nvPr/>
                </p:nvGrpSpPr>
                <p:grpSpPr>
                  <a:xfrm>
                    <a:off x="3848" y="335"/>
                    <a:ext cx="1282" cy="1392"/>
                    <a:chOff x="3848" y="335"/>
                    <a:chExt cx="1282" cy="1392"/>
                  </a:xfrm>
                </p:grpSpPr>
                <p:sp>
                  <p:nvSpPr>
                    <p:cNvPr id="1283" name="Shape 128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84" name="Shape 128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85" name="Shape 128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286" name="Shape 1286"/>
              <p:cNvGrpSpPr/>
              <p:nvPr/>
            </p:nvGrpSpPr>
            <p:grpSpPr>
              <a:xfrm>
                <a:off x="2408" y="1438"/>
                <a:ext cx="414" cy="529"/>
                <a:chOff x="658" y="186"/>
                <a:chExt cx="1496" cy="1877"/>
              </a:xfrm>
            </p:grpSpPr>
            <p:grpSp>
              <p:nvGrpSpPr>
                <p:cNvPr id="1287" name="Shape 1287"/>
                <p:cNvGrpSpPr/>
                <p:nvPr/>
              </p:nvGrpSpPr>
              <p:grpSpPr>
                <a:xfrm rot="2667073">
                  <a:off x="894" y="389"/>
                  <a:ext cx="1024" cy="1092"/>
                  <a:chOff x="3848" y="335"/>
                  <a:chExt cx="1282" cy="1392"/>
                </a:xfrm>
              </p:grpSpPr>
              <p:grpSp>
                <p:nvGrpSpPr>
                  <p:cNvPr id="1288" name="Shape 1288"/>
                  <p:cNvGrpSpPr/>
                  <p:nvPr/>
                </p:nvGrpSpPr>
                <p:grpSpPr>
                  <a:xfrm>
                    <a:off x="3848" y="335"/>
                    <a:ext cx="1282" cy="1392"/>
                    <a:chOff x="3848" y="335"/>
                    <a:chExt cx="1282" cy="1392"/>
                  </a:xfrm>
                </p:grpSpPr>
                <p:sp>
                  <p:nvSpPr>
                    <p:cNvPr id="1289" name="Shape 128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0" name="Shape 129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91" name="Shape 129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92" name="Shape 1292"/>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3" name="Shape 1293"/>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294" name="Shape 1294"/>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5" name="Shape 1295"/>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6" name="Shape 1296"/>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7" name="Shape 1297"/>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298" name="Shape 1298"/>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299" name="Shape 1299"/>
              <p:cNvGrpSpPr/>
              <p:nvPr/>
            </p:nvGrpSpPr>
            <p:grpSpPr>
              <a:xfrm flipH="1" rot="-945171">
                <a:off x="2202" y="1961"/>
                <a:ext cx="265" cy="301"/>
                <a:chOff x="3848" y="335"/>
                <a:chExt cx="1307" cy="1392"/>
              </a:xfrm>
            </p:grpSpPr>
            <p:grpSp>
              <p:nvGrpSpPr>
                <p:cNvPr id="1300" name="Shape 1300"/>
                <p:cNvGrpSpPr/>
                <p:nvPr/>
              </p:nvGrpSpPr>
              <p:grpSpPr>
                <a:xfrm rot="2667073">
                  <a:off x="4061" y="576"/>
                  <a:ext cx="884" cy="960"/>
                  <a:chOff x="3848" y="335"/>
                  <a:chExt cx="1282" cy="1392"/>
                </a:xfrm>
              </p:grpSpPr>
              <p:grpSp>
                <p:nvGrpSpPr>
                  <p:cNvPr id="1301" name="Shape 1301"/>
                  <p:cNvGrpSpPr/>
                  <p:nvPr/>
                </p:nvGrpSpPr>
                <p:grpSpPr>
                  <a:xfrm>
                    <a:off x="3848" y="335"/>
                    <a:ext cx="1282" cy="1392"/>
                    <a:chOff x="3848" y="335"/>
                    <a:chExt cx="1282" cy="1392"/>
                  </a:xfrm>
                </p:grpSpPr>
                <p:sp>
                  <p:nvSpPr>
                    <p:cNvPr id="1302" name="Shape 130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3" name="Shape 130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04" name="Shape 130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305" name="Shape 1305"/>
                <p:cNvGrpSpPr/>
                <p:nvPr/>
              </p:nvGrpSpPr>
              <p:grpSpPr>
                <a:xfrm>
                  <a:off x="3848" y="335"/>
                  <a:ext cx="1282" cy="1392"/>
                  <a:chOff x="3848" y="335"/>
                  <a:chExt cx="1282" cy="1392"/>
                </a:xfrm>
              </p:grpSpPr>
              <p:grpSp>
                <p:nvGrpSpPr>
                  <p:cNvPr id="1306" name="Shape 1306"/>
                  <p:cNvGrpSpPr/>
                  <p:nvPr/>
                </p:nvGrpSpPr>
                <p:grpSpPr>
                  <a:xfrm>
                    <a:off x="3848" y="335"/>
                    <a:ext cx="1282" cy="1392"/>
                    <a:chOff x="3848" y="335"/>
                    <a:chExt cx="1282" cy="1392"/>
                  </a:xfrm>
                </p:grpSpPr>
                <p:sp>
                  <p:nvSpPr>
                    <p:cNvPr id="1307" name="Shape 130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08" name="Shape 130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09" name="Shape 130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310" name="Shape 1310"/>
              <p:cNvGrpSpPr/>
              <p:nvPr/>
            </p:nvGrpSpPr>
            <p:grpSpPr>
              <a:xfrm rot="-5439086">
                <a:off x="2673" y="2413"/>
                <a:ext cx="285" cy="319"/>
                <a:chOff x="658" y="186"/>
                <a:chExt cx="1496" cy="1877"/>
              </a:xfrm>
            </p:grpSpPr>
            <p:grpSp>
              <p:nvGrpSpPr>
                <p:cNvPr id="1311" name="Shape 1311"/>
                <p:cNvGrpSpPr/>
                <p:nvPr/>
              </p:nvGrpSpPr>
              <p:grpSpPr>
                <a:xfrm rot="2667073">
                  <a:off x="894" y="389"/>
                  <a:ext cx="1024" cy="1092"/>
                  <a:chOff x="3848" y="335"/>
                  <a:chExt cx="1282" cy="1392"/>
                </a:xfrm>
              </p:grpSpPr>
              <p:grpSp>
                <p:nvGrpSpPr>
                  <p:cNvPr id="1312" name="Shape 1312"/>
                  <p:cNvGrpSpPr/>
                  <p:nvPr/>
                </p:nvGrpSpPr>
                <p:grpSpPr>
                  <a:xfrm>
                    <a:off x="3848" y="335"/>
                    <a:ext cx="1282" cy="1392"/>
                    <a:chOff x="3848" y="335"/>
                    <a:chExt cx="1282" cy="1392"/>
                  </a:xfrm>
                </p:grpSpPr>
                <p:sp>
                  <p:nvSpPr>
                    <p:cNvPr id="1313" name="Shape 131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4" name="Shape 131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15" name="Shape 131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16" name="Shape 1316"/>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7" name="Shape 1317"/>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18" name="Shape 1318"/>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19" name="Shape 1319"/>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0" name="Shape 1320"/>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1" name="Shape 1321"/>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2" name="Shape 1322"/>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323" name="Shape 1323"/>
            <p:cNvGrpSpPr/>
            <p:nvPr/>
          </p:nvGrpSpPr>
          <p:grpSpPr>
            <a:xfrm rot="-4379647">
              <a:off x="2927076" y="1708020"/>
              <a:ext cx="3376486" cy="2999467"/>
              <a:chOff x="2160" y="326"/>
              <a:chExt cx="2867" cy="2390"/>
            </a:xfrm>
          </p:grpSpPr>
          <p:sp>
            <p:nvSpPr>
              <p:cNvPr id="1324" name="Shape 1324"/>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25" name="Shape 1325"/>
              <p:cNvSpPr txBox="1"/>
              <p:nvPr/>
            </p:nvSpPr>
            <p:spPr>
              <a:xfrm flipH="1" rot="5400000">
                <a:off x="3686" y="1178"/>
                <a:ext cx="101" cy="8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6" name="Shape 1326"/>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7" name="Shape 1327"/>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28" name="Shape 1328"/>
              <p:cNvSpPr txBox="1"/>
              <p:nvPr/>
            </p:nvSpPr>
            <p:spPr>
              <a:xfrm flipH="1" rot="5400000">
                <a:off x="4098" y="1338"/>
                <a:ext cx="84" cy="92"/>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29" name="Shape 1329"/>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330" name="Shape 1330"/>
              <p:cNvGrpSpPr/>
              <p:nvPr/>
            </p:nvGrpSpPr>
            <p:grpSpPr>
              <a:xfrm rot="-1389903">
                <a:off x="4558" y="382"/>
                <a:ext cx="385" cy="498"/>
                <a:chOff x="3848" y="335"/>
                <a:chExt cx="1307" cy="1392"/>
              </a:xfrm>
            </p:grpSpPr>
            <p:grpSp>
              <p:nvGrpSpPr>
                <p:cNvPr id="1331" name="Shape 1331"/>
                <p:cNvGrpSpPr/>
                <p:nvPr/>
              </p:nvGrpSpPr>
              <p:grpSpPr>
                <a:xfrm rot="2667073">
                  <a:off x="4061" y="576"/>
                  <a:ext cx="884" cy="960"/>
                  <a:chOff x="3848" y="335"/>
                  <a:chExt cx="1282" cy="1392"/>
                </a:xfrm>
              </p:grpSpPr>
              <p:grpSp>
                <p:nvGrpSpPr>
                  <p:cNvPr id="1332" name="Shape 1332"/>
                  <p:cNvGrpSpPr/>
                  <p:nvPr/>
                </p:nvGrpSpPr>
                <p:grpSpPr>
                  <a:xfrm>
                    <a:off x="3848" y="335"/>
                    <a:ext cx="1282" cy="1392"/>
                    <a:chOff x="3848" y="335"/>
                    <a:chExt cx="1282" cy="1392"/>
                  </a:xfrm>
                </p:grpSpPr>
                <p:sp>
                  <p:nvSpPr>
                    <p:cNvPr id="1333" name="Shape 133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4" name="Shape 133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35" name="Shape 133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336" name="Shape 1336"/>
                <p:cNvGrpSpPr/>
                <p:nvPr/>
              </p:nvGrpSpPr>
              <p:grpSpPr>
                <a:xfrm>
                  <a:off x="3848" y="335"/>
                  <a:ext cx="1282" cy="1392"/>
                  <a:chOff x="3848" y="335"/>
                  <a:chExt cx="1282" cy="1392"/>
                </a:xfrm>
              </p:grpSpPr>
              <p:grpSp>
                <p:nvGrpSpPr>
                  <p:cNvPr id="1337" name="Shape 1337"/>
                  <p:cNvGrpSpPr/>
                  <p:nvPr/>
                </p:nvGrpSpPr>
                <p:grpSpPr>
                  <a:xfrm>
                    <a:off x="3848" y="335"/>
                    <a:ext cx="1282" cy="1392"/>
                    <a:chOff x="3848" y="335"/>
                    <a:chExt cx="1282" cy="1392"/>
                  </a:xfrm>
                </p:grpSpPr>
                <p:sp>
                  <p:nvSpPr>
                    <p:cNvPr id="1338" name="Shape 133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9" name="Shape 133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40" name="Shape 134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341" name="Shape 1341"/>
              <p:cNvGrpSpPr/>
              <p:nvPr/>
            </p:nvGrpSpPr>
            <p:grpSpPr>
              <a:xfrm>
                <a:off x="3368" y="430"/>
                <a:ext cx="414" cy="529"/>
                <a:chOff x="658" y="186"/>
                <a:chExt cx="1496" cy="1877"/>
              </a:xfrm>
            </p:grpSpPr>
            <p:grpSp>
              <p:nvGrpSpPr>
                <p:cNvPr id="1342" name="Shape 1342"/>
                <p:cNvGrpSpPr/>
                <p:nvPr/>
              </p:nvGrpSpPr>
              <p:grpSpPr>
                <a:xfrm rot="2667073">
                  <a:off x="894" y="389"/>
                  <a:ext cx="1024" cy="1092"/>
                  <a:chOff x="3848" y="335"/>
                  <a:chExt cx="1282" cy="1392"/>
                </a:xfrm>
              </p:grpSpPr>
              <p:grpSp>
                <p:nvGrpSpPr>
                  <p:cNvPr id="1343" name="Shape 1343"/>
                  <p:cNvGrpSpPr/>
                  <p:nvPr/>
                </p:nvGrpSpPr>
                <p:grpSpPr>
                  <a:xfrm>
                    <a:off x="3848" y="335"/>
                    <a:ext cx="1282" cy="1392"/>
                    <a:chOff x="3848" y="335"/>
                    <a:chExt cx="1282" cy="1392"/>
                  </a:xfrm>
                </p:grpSpPr>
                <p:sp>
                  <p:nvSpPr>
                    <p:cNvPr id="1344" name="Shape 134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5" name="Shape 134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46" name="Shape 134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47" name="Shape 1347"/>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48" name="Shape 1348"/>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49" name="Shape 1349"/>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50" name="Shape 1350"/>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51" name="Shape 1351"/>
              <p:cNvSpPr txBox="1"/>
              <p:nvPr/>
            </p:nvSpPr>
            <p:spPr>
              <a:xfrm rot="5400000">
                <a:off x="4361" y="1238"/>
                <a:ext cx="61" cy="60"/>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52" name="Shape 1352"/>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53" name="Shape 1353"/>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54" name="Shape 1354"/>
              <p:cNvSpPr txBox="1"/>
              <p:nvPr/>
            </p:nvSpPr>
            <p:spPr>
              <a:xfrm rot="5400000">
                <a:off x="3444" y="1404"/>
                <a:ext cx="51" cy="64"/>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55" name="Shape 1355"/>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356" name="Shape 1356"/>
              <p:cNvGrpSpPr/>
              <p:nvPr/>
            </p:nvGrpSpPr>
            <p:grpSpPr>
              <a:xfrm flipH="1" rot="1389903">
                <a:off x="2970" y="930"/>
                <a:ext cx="265" cy="301"/>
                <a:chOff x="3848" y="335"/>
                <a:chExt cx="1307" cy="1392"/>
              </a:xfrm>
            </p:grpSpPr>
            <p:grpSp>
              <p:nvGrpSpPr>
                <p:cNvPr id="1357" name="Shape 1357"/>
                <p:cNvGrpSpPr/>
                <p:nvPr/>
              </p:nvGrpSpPr>
              <p:grpSpPr>
                <a:xfrm rot="2667073">
                  <a:off x="4061" y="576"/>
                  <a:ext cx="884" cy="960"/>
                  <a:chOff x="3848" y="335"/>
                  <a:chExt cx="1282" cy="1392"/>
                </a:xfrm>
              </p:grpSpPr>
              <p:grpSp>
                <p:nvGrpSpPr>
                  <p:cNvPr id="1358" name="Shape 1358"/>
                  <p:cNvGrpSpPr/>
                  <p:nvPr/>
                </p:nvGrpSpPr>
                <p:grpSpPr>
                  <a:xfrm>
                    <a:off x="3848" y="335"/>
                    <a:ext cx="1282" cy="1392"/>
                    <a:chOff x="3848" y="335"/>
                    <a:chExt cx="1282" cy="1392"/>
                  </a:xfrm>
                </p:grpSpPr>
                <p:sp>
                  <p:nvSpPr>
                    <p:cNvPr id="1359" name="Shape 135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60" name="Shape 136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61" name="Shape 136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362" name="Shape 1362"/>
                <p:cNvGrpSpPr/>
                <p:nvPr/>
              </p:nvGrpSpPr>
              <p:grpSpPr>
                <a:xfrm>
                  <a:off x="3848" y="335"/>
                  <a:ext cx="1282" cy="1392"/>
                  <a:chOff x="3848" y="335"/>
                  <a:chExt cx="1282" cy="1392"/>
                </a:xfrm>
              </p:grpSpPr>
              <p:grpSp>
                <p:nvGrpSpPr>
                  <p:cNvPr id="1363" name="Shape 1363"/>
                  <p:cNvGrpSpPr/>
                  <p:nvPr/>
                </p:nvGrpSpPr>
                <p:grpSpPr>
                  <a:xfrm>
                    <a:off x="3848" y="335"/>
                    <a:ext cx="1282" cy="1392"/>
                    <a:chOff x="3848" y="335"/>
                    <a:chExt cx="1282" cy="1392"/>
                  </a:xfrm>
                </p:grpSpPr>
                <p:sp>
                  <p:nvSpPr>
                    <p:cNvPr id="1364" name="Shape 136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65" name="Shape 136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66" name="Shape 136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367" name="Shape 1367"/>
              <p:cNvGrpSpPr/>
              <p:nvPr/>
            </p:nvGrpSpPr>
            <p:grpSpPr>
              <a:xfrm flipH="1" rot="5439086">
                <a:off x="4533" y="1152"/>
                <a:ext cx="285" cy="319"/>
                <a:chOff x="658" y="186"/>
                <a:chExt cx="1496" cy="1877"/>
              </a:xfrm>
            </p:grpSpPr>
            <p:grpSp>
              <p:nvGrpSpPr>
                <p:cNvPr id="1368" name="Shape 1368"/>
                <p:cNvGrpSpPr/>
                <p:nvPr/>
              </p:nvGrpSpPr>
              <p:grpSpPr>
                <a:xfrm rot="2667073">
                  <a:off x="894" y="389"/>
                  <a:ext cx="1024" cy="1092"/>
                  <a:chOff x="3848" y="335"/>
                  <a:chExt cx="1282" cy="1392"/>
                </a:xfrm>
              </p:grpSpPr>
              <p:grpSp>
                <p:nvGrpSpPr>
                  <p:cNvPr id="1369" name="Shape 1369"/>
                  <p:cNvGrpSpPr/>
                  <p:nvPr/>
                </p:nvGrpSpPr>
                <p:grpSpPr>
                  <a:xfrm>
                    <a:off x="3848" y="335"/>
                    <a:ext cx="1282" cy="1392"/>
                    <a:chOff x="3848" y="335"/>
                    <a:chExt cx="1282" cy="1392"/>
                  </a:xfrm>
                </p:grpSpPr>
                <p:sp>
                  <p:nvSpPr>
                    <p:cNvPr id="1370" name="Shape 137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71" name="Shape 137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72" name="Shape 137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73" name="Shape 1373"/>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74" name="Shape 1374"/>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75" name="Shape 1375"/>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76" name="Shape 1376"/>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77" name="Shape 1377"/>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78" name="Shape 1378"/>
              <p:cNvSpPr txBox="1"/>
              <p:nvPr/>
            </p:nvSpPr>
            <p:spPr>
              <a:xfrm flipH="1" rot="5400000">
                <a:off x="2736" y="2178"/>
                <a:ext cx="101" cy="8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79" name="Shape 1379"/>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80" name="Shape 1380"/>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81" name="Shape 1381"/>
              <p:cNvSpPr txBox="1"/>
              <p:nvPr/>
            </p:nvSpPr>
            <p:spPr>
              <a:xfrm flipH="1" rot="5400000">
                <a:off x="3123" y="2363"/>
                <a:ext cx="84" cy="92"/>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82" name="Shape 1382"/>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383" name="Shape 1383"/>
              <p:cNvGrpSpPr/>
              <p:nvPr/>
            </p:nvGrpSpPr>
            <p:grpSpPr>
              <a:xfrm rot="-217621">
                <a:off x="3599" y="1535"/>
                <a:ext cx="385" cy="498"/>
                <a:chOff x="3848" y="335"/>
                <a:chExt cx="1307" cy="1392"/>
              </a:xfrm>
            </p:grpSpPr>
            <p:grpSp>
              <p:nvGrpSpPr>
                <p:cNvPr id="1384" name="Shape 1384"/>
                <p:cNvGrpSpPr/>
                <p:nvPr/>
              </p:nvGrpSpPr>
              <p:grpSpPr>
                <a:xfrm rot="2667073">
                  <a:off x="4061" y="576"/>
                  <a:ext cx="884" cy="960"/>
                  <a:chOff x="3848" y="335"/>
                  <a:chExt cx="1282" cy="1392"/>
                </a:xfrm>
              </p:grpSpPr>
              <p:grpSp>
                <p:nvGrpSpPr>
                  <p:cNvPr id="1385" name="Shape 1385"/>
                  <p:cNvGrpSpPr/>
                  <p:nvPr/>
                </p:nvGrpSpPr>
                <p:grpSpPr>
                  <a:xfrm>
                    <a:off x="3848" y="335"/>
                    <a:ext cx="1282" cy="1392"/>
                    <a:chOff x="3848" y="335"/>
                    <a:chExt cx="1282" cy="1392"/>
                  </a:xfrm>
                </p:grpSpPr>
                <p:sp>
                  <p:nvSpPr>
                    <p:cNvPr id="1386" name="Shape 138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87" name="Shape 138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88" name="Shape 138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389" name="Shape 1389"/>
                <p:cNvGrpSpPr/>
                <p:nvPr/>
              </p:nvGrpSpPr>
              <p:grpSpPr>
                <a:xfrm>
                  <a:off x="3848" y="335"/>
                  <a:ext cx="1282" cy="1392"/>
                  <a:chOff x="3848" y="335"/>
                  <a:chExt cx="1282" cy="1392"/>
                </a:xfrm>
              </p:grpSpPr>
              <p:grpSp>
                <p:nvGrpSpPr>
                  <p:cNvPr id="1390" name="Shape 1390"/>
                  <p:cNvGrpSpPr/>
                  <p:nvPr/>
                </p:nvGrpSpPr>
                <p:grpSpPr>
                  <a:xfrm>
                    <a:off x="3848" y="335"/>
                    <a:ext cx="1282" cy="1392"/>
                    <a:chOff x="3848" y="335"/>
                    <a:chExt cx="1282" cy="1392"/>
                  </a:xfrm>
                </p:grpSpPr>
                <p:sp>
                  <p:nvSpPr>
                    <p:cNvPr id="1391" name="Shape 139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2" name="Shape 139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93" name="Shape 139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394" name="Shape 1394"/>
              <p:cNvGrpSpPr/>
              <p:nvPr/>
            </p:nvGrpSpPr>
            <p:grpSpPr>
              <a:xfrm>
                <a:off x="2408" y="1438"/>
                <a:ext cx="414" cy="529"/>
                <a:chOff x="658" y="186"/>
                <a:chExt cx="1496" cy="1877"/>
              </a:xfrm>
            </p:grpSpPr>
            <p:grpSp>
              <p:nvGrpSpPr>
                <p:cNvPr id="1395" name="Shape 1395"/>
                <p:cNvGrpSpPr/>
                <p:nvPr/>
              </p:nvGrpSpPr>
              <p:grpSpPr>
                <a:xfrm rot="2667073">
                  <a:off x="894" y="389"/>
                  <a:ext cx="1024" cy="1092"/>
                  <a:chOff x="3848" y="335"/>
                  <a:chExt cx="1282" cy="1392"/>
                </a:xfrm>
              </p:grpSpPr>
              <p:grpSp>
                <p:nvGrpSpPr>
                  <p:cNvPr id="1396" name="Shape 1396"/>
                  <p:cNvGrpSpPr/>
                  <p:nvPr/>
                </p:nvGrpSpPr>
                <p:grpSpPr>
                  <a:xfrm>
                    <a:off x="3848" y="335"/>
                    <a:ext cx="1282" cy="1392"/>
                    <a:chOff x="3848" y="335"/>
                    <a:chExt cx="1282" cy="1392"/>
                  </a:xfrm>
                </p:grpSpPr>
                <p:sp>
                  <p:nvSpPr>
                    <p:cNvPr id="1397" name="Shape 139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98" name="Shape 139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399" name="Shape 139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00" name="Shape 1400"/>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1" name="Shape 1401"/>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02" name="Shape 1402"/>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3" name="Shape 1403"/>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04" name="Shape 1404"/>
              <p:cNvSpPr txBox="1"/>
              <p:nvPr/>
            </p:nvSpPr>
            <p:spPr>
              <a:xfrm rot="5400000">
                <a:off x="3411" y="2263"/>
                <a:ext cx="61" cy="60"/>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5" name="Shape 1405"/>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6" name="Shape 1406"/>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07" name="Shape 1407"/>
              <p:cNvSpPr txBox="1"/>
              <p:nvPr/>
            </p:nvSpPr>
            <p:spPr>
              <a:xfrm rot="5400000">
                <a:off x="2444" y="2404"/>
                <a:ext cx="51" cy="64"/>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08" name="Shape 1408"/>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409" name="Shape 1409"/>
              <p:cNvGrpSpPr/>
              <p:nvPr/>
            </p:nvGrpSpPr>
            <p:grpSpPr>
              <a:xfrm flipH="1" rot="-945171">
                <a:off x="2202" y="1961"/>
                <a:ext cx="265" cy="301"/>
                <a:chOff x="3848" y="335"/>
                <a:chExt cx="1307" cy="1392"/>
              </a:xfrm>
            </p:grpSpPr>
            <p:grpSp>
              <p:nvGrpSpPr>
                <p:cNvPr id="1410" name="Shape 1410"/>
                <p:cNvGrpSpPr/>
                <p:nvPr/>
              </p:nvGrpSpPr>
              <p:grpSpPr>
                <a:xfrm rot="2667073">
                  <a:off x="4061" y="576"/>
                  <a:ext cx="884" cy="960"/>
                  <a:chOff x="3848" y="335"/>
                  <a:chExt cx="1282" cy="1392"/>
                </a:xfrm>
              </p:grpSpPr>
              <p:grpSp>
                <p:nvGrpSpPr>
                  <p:cNvPr id="1411" name="Shape 1411"/>
                  <p:cNvGrpSpPr/>
                  <p:nvPr/>
                </p:nvGrpSpPr>
                <p:grpSpPr>
                  <a:xfrm>
                    <a:off x="3848" y="335"/>
                    <a:ext cx="1282" cy="1392"/>
                    <a:chOff x="3848" y="335"/>
                    <a:chExt cx="1282" cy="1392"/>
                  </a:xfrm>
                </p:grpSpPr>
                <p:sp>
                  <p:nvSpPr>
                    <p:cNvPr id="1412" name="Shape 141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3" name="Shape 141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14" name="Shape 141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415" name="Shape 1415"/>
                <p:cNvGrpSpPr/>
                <p:nvPr/>
              </p:nvGrpSpPr>
              <p:grpSpPr>
                <a:xfrm>
                  <a:off x="3848" y="335"/>
                  <a:ext cx="1282" cy="1392"/>
                  <a:chOff x="3848" y="335"/>
                  <a:chExt cx="1282" cy="1392"/>
                </a:xfrm>
              </p:grpSpPr>
              <p:grpSp>
                <p:nvGrpSpPr>
                  <p:cNvPr id="1416" name="Shape 1416"/>
                  <p:cNvGrpSpPr/>
                  <p:nvPr/>
                </p:nvGrpSpPr>
                <p:grpSpPr>
                  <a:xfrm>
                    <a:off x="3848" y="335"/>
                    <a:ext cx="1282" cy="1392"/>
                    <a:chOff x="3848" y="335"/>
                    <a:chExt cx="1282" cy="1392"/>
                  </a:xfrm>
                </p:grpSpPr>
                <p:sp>
                  <p:nvSpPr>
                    <p:cNvPr id="1417" name="Shape 141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18" name="Shape 141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19" name="Shape 141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420" name="Shape 1420"/>
              <p:cNvGrpSpPr/>
              <p:nvPr/>
            </p:nvGrpSpPr>
            <p:grpSpPr>
              <a:xfrm rot="-5439086">
                <a:off x="2673" y="2413"/>
                <a:ext cx="285" cy="319"/>
                <a:chOff x="658" y="186"/>
                <a:chExt cx="1496" cy="1877"/>
              </a:xfrm>
            </p:grpSpPr>
            <p:grpSp>
              <p:nvGrpSpPr>
                <p:cNvPr id="1421" name="Shape 1421"/>
                <p:cNvGrpSpPr/>
                <p:nvPr/>
              </p:nvGrpSpPr>
              <p:grpSpPr>
                <a:xfrm rot="2667073">
                  <a:off x="894" y="389"/>
                  <a:ext cx="1024" cy="1092"/>
                  <a:chOff x="3848" y="335"/>
                  <a:chExt cx="1282" cy="1392"/>
                </a:xfrm>
              </p:grpSpPr>
              <p:grpSp>
                <p:nvGrpSpPr>
                  <p:cNvPr id="1422" name="Shape 1422"/>
                  <p:cNvGrpSpPr/>
                  <p:nvPr/>
                </p:nvGrpSpPr>
                <p:grpSpPr>
                  <a:xfrm>
                    <a:off x="3848" y="335"/>
                    <a:ext cx="1282" cy="1392"/>
                    <a:chOff x="3848" y="335"/>
                    <a:chExt cx="1282" cy="1392"/>
                  </a:xfrm>
                </p:grpSpPr>
                <p:sp>
                  <p:nvSpPr>
                    <p:cNvPr id="1423" name="Shape 142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4" name="Shape 142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25" name="Shape 142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26" name="Shape 1426"/>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7" name="Shape 1427"/>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28" name="Shape 1428"/>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29" name="Shape 1429"/>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0" name="Shape 1430"/>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1" name="Shape 1431"/>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2" name="Shape 1432"/>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433" name="Shape 1433"/>
            <p:cNvGrpSpPr/>
            <p:nvPr/>
          </p:nvGrpSpPr>
          <p:grpSpPr>
            <a:xfrm rot="-1675613">
              <a:off x="3470797" y="2541796"/>
              <a:ext cx="1792029" cy="1128506"/>
              <a:chOff x="2160" y="326"/>
              <a:chExt cx="2867" cy="2390"/>
            </a:xfrm>
          </p:grpSpPr>
          <p:sp>
            <p:nvSpPr>
              <p:cNvPr id="1434" name="Shape 1434"/>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5" name="Shape 1435"/>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6" name="Shape 1436"/>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37" name="Shape 1437"/>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438" name="Shape 1438"/>
              <p:cNvGrpSpPr/>
              <p:nvPr/>
            </p:nvGrpSpPr>
            <p:grpSpPr>
              <a:xfrm rot="-1389903">
                <a:off x="4558" y="382"/>
                <a:ext cx="385" cy="498"/>
                <a:chOff x="3848" y="335"/>
                <a:chExt cx="1307" cy="1392"/>
              </a:xfrm>
            </p:grpSpPr>
            <p:grpSp>
              <p:nvGrpSpPr>
                <p:cNvPr id="1439" name="Shape 1439"/>
                <p:cNvGrpSpPr/>
                <p:nvPr/>
              </p:nvGrpSpPr>
              <p:grpSpPr>
                <a:xfrm rot="2667073">
                  <a:off x="4061" y="576"/>
                  <a:ext cx="884" cy="960"/>
                  <a:chOff x="3848" y="335"/>
                  <a:chExt cx="1282" cy="1392"/>
                </a:xfrm>
              </p:grpSpPr>
              <p:grpSp>
                <p:nvGrpSpPr>
                  <p:cNvPr id="1440" name="Shape 1440"/>
                  <p:cNvGrpSpPr/>
                  <p:nvPr/>
                </p:nvGrpSpPr>
                <p:grpSpPr>
                  <a:xfrm>
                    <a:off x="3848" y="335"/>
                    <a:ext cx="1282" cy="1392"/>
                    <a:chOff x="3848" y="335"/>
                    <a:chExt cx="1282" cy="1392"/>
                  </a:xfrm>
                </p:grpSpPr>
                <p:sp>
                  <p:nvSpPr>
                    <p:cNvPr id="1441" name="Shape 144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2" name="Shape 144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43" name="Shape 144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444" name="Shape 1444"/>
                <p:cNvGrpSpPr/>
                <p:nvPr/>
              </p:nvGrpSpPr>
              <p:grpSpPr>
                <a:xfrm>
                  <a:off x="3848" y="335"/>
                  <a:ext cx="1282" cy="1392"/>
                  <a:chOff x="3848" y="335"/>
                  <a:chExt cx="1282" cy="1392"/>
                </a:xfrm>
              </p:grpSpPr>
              <p:grpSp>
                <p:nvGrpSpPr>
                  <p:cNvPr id="1445" name="Shape 1445"/>
                  <p:cNvGrpSpPr/>
                  <p:nvPr/>
                </p:nvGrpSpPr>
                <p:grpSpPr>
                  <a:xfrm>
                    <a:off x="3848" y="335"/>
                    <a:ext cx="1282" cy="1392"/>
                    <a:chOff x="3848" y="335"/>
                    <a:chExt cx="1282" cy="1392"/>
                  </a:xfrm>
                </p:grpSpPr>
                <p:sp>
                  <p:nvSpPr>
                    <p:cNvPr id="1446" name="Shape 144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47" name="Shape 144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48" name="Shape 144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449" name="Shape 1449"/>
              <p:cNvGrpSpPr/>
              <p:nvPr/>
            </p:nvGrpSpPr>
            <p:grpSpPr>
              <a:xfrm>
                <a:off x="3368" y="430"/>
                <a:ext cx="414" cy="529"/>
                <a:chOff x="658" y="186"/>
                <a:chExt cx="1496" cy="1877"/>
              </a:xfrm>
            </p:grpSpPr>
            <p:grpSp>
              <p:nvGrpSpPr>
                <p:cNvPr id="1450" name="Shape 1450"/>
                <p:cNvGrpSpPr/>
                <p:nvPr/>
              </p:nvGrpSpPr>
              <p:grpSpPr>
                <a:xfrm rot="2667073">
                  <a:off x="894" y="389"/>
                  <a:ext cx="1024" cy="1092"/>
                  <a:chOff x="3848" y="335"/>
                  <a:chExt cx="1282" cy="1392"/>
                </a:xfrm>
              </p:grpSpPr>
              <p:grpSp>
                <p:nvGrpSpPr>
                  <p:cNvPr id="1451" name="Shape 1451"/>
                  <p:cNvGrpSpPr/>
                  <p:nvPr/>
                </p:nvGrpSpPr>
                <p:grpSpPr>
                  <a:xfrm>
                    <a:off x="3848" y="335"/>
                    <a:ext cx="1282" cy="1392"/>
                    <a:chOff x="3848" y="335"/>
                    <a:chExt cx="1282" cy="1392"/>
                  </a:xfrm>
                </p:grpSpPr>
                <p:sp>
                  <p:nvSpPr>
                    <p:cNvPr id="1452" name="Shape 145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3" name="Shape 145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54" name="Shape 145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55" name="Shape 1455"/>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6" name="Shape 1456"/>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57" name="Shape 1457"/>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8" name="Shape 1458"/>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9" name="Shape 1459"/>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0" name="Shape 1460"/>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1" name="Shape 1461"/>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462" name="Shape 1462"/>
              <p:cNvGrpSpPr/>
              <p:nvPr/>
            </p:nvGrpSpPr>
            <p:grpSpPr>
              <a:xfrm flipH="1" rot="1389903">
                <a:off x="2970" y="930"/>
                <a:ext cx="265" cy="301"/>
                <a:chOff x="3848" y="335"/>
                <a:chExt cx="1307" cy="1392"/>
              </a:xfrm>
            </p:grpSpPr>
            <p:grpSp>
              <p:nvGrpSpPr>
                <p:cNvPr id="1463" name="Shape 1463"/>
                <p:cNvGrpSpPr/>
                <p:nvPr/>
              </p:nvGrpSpPr>
              <p:grpSpPr>
                <a:xfrm rot="2667073">
                  <a:off x="4061" y="576"/>
                  <a:ext cx="884" cy="960"/>
                  <a:chOff x="3848" y="335"/>
                  <a:chExt cx="1282" cy="1392"/>
                </a:xfrm>
              </p:grpSpPr>
              <p:grpSp>
                <p:nvGrpSpPr>
                  <p:cNvPr id="1464" name="Shape 1464"/>
                  <p:cNvGrpSpPr/>
                  <p:nvPr/>
                </p:nvGrpSpPr>
                <p:grpSpPr>
                  <a:xfrm>
                    <a:off x="3848" y="335"/>
                    <a:ext cx="1282" cy="1392"/>
                    <a:chOff x="3848" y="335"/>
                    <a:chExt cx="1282" cy="1392"/>
                  </a:xfrm>
                </p:grpSpPr>
                <p:sp>
                  <p:nvSpPr>
                    <p:cNvPr id="1465" name="Shape 146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66" name="Shape 146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67" name="Shape 146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468" name="Shape 1468"/>
                <p:cNvGrpSpPr/>
                <p:nvPr/>
              </p:nvGrpSpPr>
              <p:grpSpPr>
                <a:xfrm>
                  <a:off x="3848" y="335"/>
                  <a:ext cx="1282" cy="1392"/>
                  <a:chOff x="3848" y="335"/>
                  <a:chExt cx="1282" cy="1392"/>
                </a:xfrm>
              </p:grpSpPr>
              <p:grpSp>
                <p:nvGrpSpPr>
                  <p:cNvPr id="1469" name="Shape 1469"/>
                  <p:cNvGrpSpPr/>
                  <p:nvPr/>
                </p:nvGrpSpPr>
                <p:grpSpPr>
                  <a:xfrm>
                    <a:off x="3848" y="335"/>
                    <a:ext cx="1282" cy="1392"/>
                    <a:chOff x="3848" y="335"/>
                    <a:chExt cx="1282" cy="1392"/>
                  </a:xfrm>
                </p:grpSpPr>
                <p:sp>
                  <p:nvSpPr>
                    <p:cNvPr id="1470" name="Shape 147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1" name="Shape 147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72" name="Shape 147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473" name="Shape 1473"/>
              <p:cNvGrpSpPr/>
              <p:nvPr/>
            </p:nvGrpSpPr>
            <p:grpSpPr>
              <a:xfrm flipH="1" rot="5439086">
                <a:off x="4533" y="1152"/>
                <a:ext cx="285" cy="319"/>
                <a:chOff x="658" y="186"/>
                <a:chExt cx="1496" cy="1877"/>
              </a:xfrm>
            </p:grpSpPr>
            <p:grpSp>
              <p:nvGrpSpPr>
                <p:cNvPr id="1474" name="Shape 1474"/>
                <p:cNvGrpSpPr/>
                <p:nvPr/>
              </p:nvGrpSpPr>
              <p:grpSpPr>
                <a:xfrm rot="2667073">
                  <a:off x="894" y="389"/>
                  <a:ext cx="1024" cy="1092"/>
                  <a:chOff x="3848" y="335"/>
                  <a:chExt cx="1282" cy="1392"/>
                </a:xfrm>
              </p:grpSpPr>
              <p:grpSp>
                <p:nvGrpSpPr>
                  <p:cNvPr id="1475" name="Shape 1475"/>
                  <p:cNvGrpSpPr/>
                  <p:nvPr/>
                </p:nvGrpSpPr>
                <p:grpSpPr>
                  <a:xfrm>
                    <a:off x="3848" y="335"/>
                    <a:ext cx="1282" cy="1392"/>
                    <a:chOff x="3848" y="335"/>
                    <a:chExt cx="1282" cy="1392"/>
                  </a:xfrm>
                </p:grpSpPr>
                <p:sp>
                  <p:nvSpPr>
                    <p:cNvPr id="1476" name="Shape 147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77" name="Shape 147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78" name="Shape 147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79" name="Shape 1479"/>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0" name="Shape 1480"/>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81" name="Shape 1481"/>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2" name="Shape 1482"/>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3" name="Shape 1483"/>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4" name="Shape 1484"/>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5" name="Shape 1485"/>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86" name="Shape 1486"/>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487" name="Shape 1487"/>
              <p:cNvGrpSpPr/>
              <p:nvPr/>
            </p:nvGrpSpPr>
            <p:grpSpPr>
              <a:xfrm rot="-217621">
                <a:off x="3599" y="1535"/>
                <a:ext cx="385" cy="498"/>
                <a:chOff x="3848" y="335"/>
                <a:chExt cx="1307" cy="1392"/>
              </a:xfrm>
            </p:grpSpPr>
            <p:grpSp>
              <p:nvGrpSpPr>
                <p:cNvPr id="1488" name="Shape 1488"/>
                <p:cNvGrpSpPr/>
                <p:nvPr/>
              </p:nvGrpSpPr>
              <p:grpSpPr>
                <a:xfrm rot="2667073">
                  <a:off x="4061" y="576"/>
                  <a:ext cx="884" cy="960"/>
                  <a:chOff x="3848" y="335"/>
                  <a:chExt cx="1282" cy="1392"/>
                </a:xfrm>
              </p:grpSpPr>
              <p:grpSp>
                <p:nvGrpSpPr>
                  <p:cNvPr id="1489" name="Shape 1489"/>
                  <p:cNvGrpSpPr/>
                  <p:nvPr/>
                </p:nvGrpSpPr>
                <p:grpSpPr>
                  <a:xfrm>
                    <a:off x="3848" y="335"/>
                    <a:ext cx="1282" cy="1392"/>
                    <a:chOff x="3848" y="335"/>
                    <a:chExt cx="1282" cy="1392"/>
                  </a:xfrm>
                </p:grpSpPr>
                <p:sp>
                  <p:nvSpPr>
                    <p:cNvPr id="1490" name="Shape 149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1" name="Shape 1491"/>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92" name="Shape 149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493" name="Shape 1493"/>
                <p:cNvGrpSpPr/>
                <p:nvPr/>
              </p:nvGrpSpPr>
              <p:grpSpPr>
                <a:xfrm>
                  <a:off x="3848" y="335"/>
                  <a:ext cx="1282" cy="1392"/>
                  <a:chOff x="3848" y="335"/>
                  <a:chExt cx="1282" cy="1392"/>
                </a:xfrm>
              </p:grpSpPr>
              <p:grpSp>
                <p:nvGrpSpPr>
                  <p:cNvPr id="1494" name="Shape 1494"/>
                  <p:cNvGrpSpPr/>
                  <p:nvPr/>
                </p:nvGrpSpPr>
                <p:grpSpPr>
                  <a:xfrm>
                    <a:off x="3848" y="335"/>
                    <a:ext cx="1282" cy="1392"/>
                    <a:chOff x="3848" y="335"/>
                    <a:chExt cx="1282" cy="1392"/>
                  </a:xfrm>
                </p:grpSpPr>
                <p:sp>
                  <p:nvSpPr>
                    <p:cNvPr id="1495" name="Shape 149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96" name="Shape 149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497" name="Shape 149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498" name="Shape 1498"/>
              <p:cNvGrpSpPr/>
              <p:nvPr/>
            </p:nvGrpSpPr>
            <p:grpSpPr>
              <a:xfrm>
                <a:off x="2408" y="1438"/>
                <a:ext cx="414" cy="529"/>
                <a:chOff x="658" y="186"/>
                <a:chExt cx="1496" cy="1877"/>
              </a:xfrm>
            </p:grpSpPr>
            <p:grpSp>
              <p:nvGrpSpPr>
                <p:cNvPr id="1499" name="Shape 1499"/>
                <p:cNvGrpSpPr/>
                <p:nvPr/>
              </p:nvGrpSpPr>
              <p:grpSpPr>
                <a:xfrm rot="2667073">
                  <a:off x="894" y="389"/>
                  <a:ext cx="1024" cy="1092"/>
                  <a:chOff x="3848" y="335"/>
                  <a:chExt cx="1282" cy="1392"/>
                </a:xfrm>
              </p:grpSpPr>
              <p:grpSp>
                <p:nvGrpSpPr>
                  <p:cNvPr id="1500" name="Shape 1500"/>
                  <p:cNvGrpSpPr/>
                  <p:nvPr/>
                </p:nvGrpSpPr>
                <p:grpSpPr>
                  <a:xfrm>
                    <a:off x="3848" y="335"/>
                    <a:ext cx="1282" cy="1392"/>
                    <a:chOff x="3848" y="335"/>
                    <a:chExt cx="1282" cy="1392"/>
                  </a:xfrm>
                </p:grpSpPr>
                <p:sp>
                  <p:nvSpPr>
                    <p:cNvPr id="1501" name="Shape 150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2" name="Shape 150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03" name="Shape 150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04" name="Shape 1504"/>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5" name="Shape 1505"/>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06" name="Shape 1506"/>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7" name="Shape 1507"/>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8" name="Shape 1508"/>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09" name="Shape 1509"/>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0" name="Shape 1510"/>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511" name="Shape 1511"/>
              <p:cNvGrpSpPr/>
              <p:nvPr/>
            </p:nvGrpSpPr>
            <p:grpSpPr>
              <a:xfrm flipH="1" rot="-945171">
                <a:off x="2202" y="1961"/>
                <a:ext cx="265" cy="301"/>
                <a:chOff x="3848" y="335"/>
                <a:chExt cx="1307" cy="1392"/>
              </a:xfrm>
            </p:grpSpPr>
            <p:grpSp>
              <p:nvGrpSpPr>
                <p:cNvPr id="1512" name="Shape 1512"/>
                <p:cNvGrpSpPr/>
                <p:nvPr/>
              </p:nvGrpSpPr>
              <p:grpSpPr>
                <a:xfrm rot="2667073">
                  <a:off x="4061" y="576"/>
                  <a:ext cx="884" cy="960"/>
                  <a:chOff x="3848" y="335"/>
                  <a:chExt cx="1282" cy="1392"/>
                </a:xfrm>
              </p:grpSpPr>
              <p:grpSp>
                <p:nvGrpSpPr>
                  <p:cNvPr id="1513" name="Shape 1513"/>
                  <p:cNvGrpSpPr/>
                  <p:nvPr/>
                </p:nvGrpSpPr>
                <p:grpSpPr>
                  <a:xfrm>
                    <a:off x="3848" y="335"/>
                    <a:ext cx="1282" cy="1392"/>
                    <a:chOff x="3848" y="335"/>
                    <a:chExt cx="1282" cy="1392"/>
                  </a:xfrm>
                </p:grpSpPr>
                <p:sp>
                  <p:nvSpPr>
                    <p:cNvPr id="1514" name="Shape 151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15" name="Shape 151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16" name="Shape 151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517" name="Shape 1517"/>
                <p:cNvGrpSpPr/>
                <p:nvPr/>
              </p:nvGrpSpPr>
              <p:grpSpPr>
                <a:xfrm>
                  <a:off x="3848" y="335"/>
                  <a:ext cx="1282" cy="1392"/>
                  <a:chOff x="3848" y="335"/>
                  <a:chExt cx="1282" cy="1392"/>
                </a:xfrm>
              </p:grpSpPr>
              <p:grpSp>
                <p:nvGrpSpPr>
                  <p:cNvPr id="1518" name="Shape 1518"/>
                  <p:cNvGrpSpPr/>
                  <p:nvPr/>
                </p:nvGrpSpPr>
                <p:grpSpPr>
                  <a:xfrm>
                    <a:off x="3848" y="335"/>
                    <a:ext cx="1282" cy="1392"/>
                    <a:chOff x="3848" y="335"/>
                    <a:chExt cx="1282" cy="1392"/>
                  </a:xfrm>
                </p:grpSpPr>
                <p:sp>
                  <p:nvSpPr>
                    <p:cNvPr id="1519" name="Shape 151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0" name="Shape 1520"/>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21" name="Shape 152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522" name="Shape 1522"/>
              <p:cNvGrpSpPr/>
              <p:nvPr/>
            </p:nvGrpSpPr>
            <p:grpSpPr>
              <a:xfrm rot="-5439086">
                <a:off x="2673" y="2413"/>
                <a:ext cx="285" cy="319"/>
                <a:chOff x="658" y="186"/>
                <a:chExt cx="1496" cy="1877"/>
              </a:xfrm>
            </p:grpSpPr>
            <p:grpSp>
              <p:nvGrpSpPr>
                <p:cNvPr id="1523" name="Shape 1523"/>
                <p:cNvGrpSpPr/>
                <p:nvPr/>
              </p:nvGrpSpPr>
              <p:grpSpPr>
                <a:xfrm rot="2667073">
                  <a:off x="894" y="389"/>
                  <a:ext cx="1024" cy="1092"/>
                  <a:chOff x="3848" y="335"/>
                  <a:chExt cx="1282" cy="1392"/>
                </a:xfrm>
              </p:grpSpPr>
              <p:grpSp>
                <p:nvGrpSpPr>
                  <p:cNvPr id="1524" name="Shape 1524"/>
                  <p:cNvGrpSpPr/>
                  <p:nvPr/>
                </p:nvGrpSpPr>
                <p:grpSpPr>
                  <a:xfrm>
                    <a:off x="3848" y="335"/>
                    <a:ext cx="1282" cy="1392"/>
                    <a:chOff x="3848" y="335"/>
                    <a:chExt cx="1282" cy="1392"/>
                  </a:xfrm>
                </p:grpSpPr>
                <p:sp>
                  <p:nvSpPr>
                    <p:cNvPr id="1525" name="Shape 152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6" name="Shape 1526"/>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27" name="Shape 152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28" name="Shape 1528"/>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29" name="Shape 1529"/>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30" name="Shape 1530"/>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1" name="Shape 1531"/>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2" name="Shape 1532"/>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3" name="Shape 1533"/>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4" name="Shape 1534"/>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535" name="Shape 1535"/>
            <p:cNvGrpSpPr/>
            <p:nvPr/>
          </p:nvGrpSpPr>
          <p:grpSpPr>
            <a:xfrm rot="189104">
              <a:off x="4101579" y="3525133"/>
              <a:ext cx="1792029" cy="1128506"/>
              <a:chOff x="2160" y="326"/>
              <a:chExt cx="2867" cy="2390"/>
            </a:xfrm>
          </p:grpSpPr>
          <p:sp>
            <p:nvSpPr>
              <p:cNvPr id="1536" name="Shape 1536"/>
              <p:cNvSpPr/>
              <p:nvPr/>
            </p:nvSpPr>
            <p:spPr>
              <a:xfrm flipH="1">
                <a:off x="3696" y="1152"/>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7" name="Shape 1537"/>
              <p:cNvSpPr/>
              <p:nvPr/>
            </p:nvSpPr>
            <p:spPr>
              <a:xfrm flipH="1">
                <a:off x="4368" y="1007"/>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8" name="Shape 1538"/>
              <p:cNvSpPr/>
              <p:nvPr/>
            </p:nvSpPr>
            <p:spPr>
              <a:xfrm flipH="1">
                <a:off x="4080" y="1343"/>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39" name="Shape 1539"/>
              <p:cNvSpPr/>
              <p:nvPr/>
            </p:nvSpPr>
            <p:spPr>
              <a:xfrm>
                <a:off x="4031" y="480"/>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540" name="Shape 1540"/>
              <p:cNvGrpSpPr/>
              <p:nvPr/>
            </p:nvGrpSpPr>
            <p:grpSpPr>
              <a:xfrm rot="-1389903">
                <a:off x="4558" y="382"/>
                <a:ext cx="385" cy="498"/>
                <a:chOff x="3848" y="335"/>
                <a:chExt cx="1307" cy="1392"/>
              </a:xfrm>
            </p:grpSpPr>
            <p:grpSp>
              <p:nvGrpSpPr>
                <p:cNvPr id="1541" name="Shape 1541"/>
                <p:cNvGrpSpPr/>
                <p:nvPr/>
              </p:nvGrpSpPr>
              <p:grpSpPr>
                <a:xfrm rot="2667073">
                  <a:off x="4061" y="576"/>
                  <a:ext cx="884" cy="960"/>
                  <a:chOff x="3848" y="335"/>
                  <a:chExt cx="1282" cy="1392"/>
                </a:xfrm>
              </p:grpSpPr>
              <p:grpSp>
                <p:nvGrpSpPr>
                  <p:cNvPr id="1542" name="Shape 1542"/>
                  <p:cNvGrpSpPr/>
                  <p:nvPr/>
                </p:nvGrpSpPr>
                <p:grpSpPr>
                  <a:xfrm>
                    <a:off x="3848" y="335"/>
                    <a:ext cx="1282" cy="1392"/>
                    <a:chOff x="3848" y="335"/>
                    <a:chExt cx="1282" cy="1392"/>
                  </a:xfrm>
                </p:grpSpPr>
                <p:sp>
                  <p:nvSpPr>
                    <p:cNvPr id="1543" name="Shape 154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4" name="Shape 154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45" name="Shape 154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546" name="Shape 1546"/>
                <p:cNvGrpSpPr/>
                <p:nvPr/>
              </p:nvGrpSpPr>
              <p:grpSpPr>
                <a:xfrm>
                  <a:off x="3848" y="335"/>
                  <a:ext cx="1282" cy="1392"/>
                  <a:chOff x="3848" y="335"/>
                  <a:chExt cx="1282" cy="1392"/>
                </a:xfrm>
              </p:grpSpPr>
              <p:grpSp>
                <p:nvGrpSpPr>
                  <p:cNvPr id="1547" name="Shape 1547"/>
                  <p:cNvGrpSpPr/>
                  <p:nvPr/>
                </p:nvGrpSpPr>
                <p:grpSpPr>
                  <a:xfrm>
                    <a:off x="3848" y="335"/>
                    <a:ext cx="1282" cy="1392"/>
                    <a:chOff x="3848" y="335"/>
                    <a:chExt cx="1282" cy="1392"/>
                  </a:xfrm>
                </p:grpSpPr>
                <p:sp>
                  <p:nvSpPr>
                    <p:cNvPr id="1548" name="Shape 154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49" name="Shape 154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50" name="Shape 155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551" name="Shape 1551"/>
              <p:cNvGrpSpPr/>
              <p:nvPr/>
            </p:nvGrpSpPr>
            <p:grpSpPr>
              <a:xfrm>
                <a:off x="3368" y="430"/>
                <a:ext cx="414" cy="529"/>
                <a:chOff x="658" y="186"/>
                <a:chExt cx="1496" cy="1877"/>
              </a:xfrm>
            </p:grpSpPr>
            <p:grpSp>
              <p:nvGrpSpPr>
                <p:cNvPr id="1552" name="Shape 1552"/>
                <p:cNvGrpSpPr/>
                <p:nvPr/>
              </p:nvGrpSpPr>
              <p:grpSpPr>
                <a:xfrm rot="2667073">
                  <a:off x="894" y="389"/>
                  <a:ext cx="1024" cy="1092"/>
                  <a:chOff x="3848" y="335"/>
                  <a:chExt cx="1282" cy="1392"/>
                </a:xfrm>
              </p:grpSpPr>
              <p:grpSp>
                <p:nvGrpSpPr>
                  <p:cNvPr id="1553" name="Shape 1553"/>
                  <p:cNvGrpSpPr/>
                  <p:nvPr/>
                </p:nvGrpSpPr>
                <p:grpSpPr>
                  <a:xfrm>
                    <a:off x="3848" y="335"/>
                    <a:ext cx="1282" cy="1392"/>
                    <a:chOff x="3848" y="335"/>
                    <a:chExt cx="1282" cy="1392"/>
                  </a:xfrm>
                </p:grpSpPr>
                <p:sp>
                  <p:nvSpPr>
                    <p:cNvPr id="1554" name="Shape 155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5" name="Shape 1555"/>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56" name="Shape 155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57" name="Shape 1557"/>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58" name="Shape 1558"/>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59" name="Shape 1559"/>
              <p:cNvSpPr/>
              <p:nvPr/>
            </p:nvSpPr>
            <p:spPr>
              <a:xfrm>
                <a:off x="3984" y="953"/>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60" name="Shape 1560"/>
              <p:cNvSpPr/>
              <p:nvPr/>
            </p:nvSpPr>
            <p:spPr>
              <a:xfrm>
                <a:off x="4368" y="1247"/>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61" name="Shape 1561"/>
              <p:cNvSpPr/>
              <p:nvPr/>
            </p:nvSpPr>
            <p:spPr>
              <a:xfrm>
                <a:off x="3215" y="1211"/>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62" name="Shape 1562"/>
              <p:cNvSpPr/>
              <p:nvPr/>
            </p:nvSpPr>
            <p:spPr>
              <a:xfrm>
                <a:off x="3431" y="1414"/>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63" name="Shape 1563"/>
              <p:cNvSpPr/>
              <p:nvPr/>
            </p:nvSpPr>
            <p:spPr>
              <a:xfrm flipH="1">
                <a:off x="3791" y="911"/>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564" name="Shape 1564"/>
              <p:cNvGrpSpPr/>
              <p:nvPr/>
            </p:nvGrpSpPr>
            <p:grpSpPr>
              <a:xfrm flipH="1" rot="1389903">
                <a:off x="2970" y="930"/>
                <a:ext cx="265" cy="301"/>
                <a:chOff x="3848" y="335"/>
                <a:chExt cx="1307" cy="1392"/>
              </a:xfrm>
            </p:grpSpPr>
            <p:grpSp>
              <p:nvGrpSpPr>
                <p:cNvPr id="1565" name="Shape 1565"/>
                <p:cNvGrpSpPr/>
                <p:nvPr/>
              </p:nvGrpSpPr>
              <p:grpSpPr>
                <a:xfrm rot="2667073">
                  <a:off x="4061" y="576"/>
                  <a:ext cx="884" cy="960"/>
                  <a:chOff x="3848" y="335"/>
                  <a:chExt cx="1282" cy="1392"/>
                </a:xfrm>
              </p:grpSpPr>
              <p:grpSp>
                <p:nvGrpSpPr>
                  <p:cNvPr id="1566" name="Shape 1566"/>
                  <p:cNvGrpSpPr/>
                  <p:nvPr/>
                </p:nvGrpSpPr>
                <p:grpSpPr>
                  <a:xfrm>
                    <a:off x="3848" y="335"/>
                    <a:ext cx="1282" cy="1392"/>
                    <a:chOff x="3848" y="335"/>
                    <a:chExt cx="1282" cy="1392"/>
                  </a:xfrm>
                </p:grpSpPr>
                <p:sp>
                  <p:nvSpPr>
                    <p:cNvPr id="1567" name="Shape 156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68" name="Shape 156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69" name="Shape 156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570" name="Shape 1570"/>
                <p:cNvGrpSpPr/>
                <p:nvPr/>
              </p:nvGrpSpPr>
              <p:grpSpPr>
                <a:xfrm>
                  <a:off x="3848" y="335"/>
                  <a:ext cx="1282" cy="1392"/>
                  <a:chOff x="3848" y="335"/>
                  <a:chExt cx="1282" cy="1392"/>
                </a:xfrm>
              </p:grpSpPr>
              <p:grpSp>
                <p:nvGrpSpPr>
                  <p:cNvPr id="1571" name="Shape 1571"/>
                  <p:cNvGrpSpPr/>
                  <p:nvPr/>
                </p:nvGrpSpPr>
                <p:grpSpPr>
                  <a:xfrm>
                    <a:off x="3848" y="335"/>
                    <a:ext cx="1282" cy="1392"/>
                    <a:chOff x="3848" y="335"/>
                    <a:chExt cx="1282" cy="1392"/>
                  </a:xfrm>
                </p:grpSpPr>
                <p:sp>
                  <p:nvSpPr>
                    <p:cNvPr id="1572" name="Shape 157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3" name="Shape 157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74" name="Shape 157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575" name="Shape 1575"/>
              <p:cNvGrpSpPr/>
              <p:nvPr/>
            </p:nvGrpSpPr>
            <p:grpSpPr>
              <a:xfrm flipH="1" rot="5439086">
                <a:off x="4533" y="1152"/>
                <a:ext cx="285" cy="319"/>
                <a:chOff x="658" y="186"/>
                <a:chExt cx="1496" cy="1877"/>
              </a:xfrm>
            </p:grpSpPr>
            <p:grpSp>
              <p:nvGrpSpPr>
                <p:cNvPr id="1576" name="Shape 1576"/>
                <p:cNvGrpSpPr/>
                <p:nvPr/>
              </p:nvGrpSpPr>
              <p:grpSpPr>
                <a:xfrm rot="2667073">
                  <a:off x="894" y="389"/>
                  <a:ext cx="1024" cy="1092"/>
                  <a:chOff x="3848" y="335"/>
                  <a:chExt cx="1282" cy="1392"/>
                </a:xfrm>
              </p:grpSpPr>
              <p:grpSp>
                <p:nvGrpSpPr>
                  <p:cNvPr id="1577" name="Shape 1577"/>
                  <p:cNvGrpSpPr/>
                  <p:nvPr/>
                </p:nvGrpSpPr>
                <p:grpSpPr>
                  <a:xfrm>
                    <a:off x="3848" y="335"/>
                    <a:ext cx="1282" cy="1392"/>
                    <a:chOff x="3848" y="335"/>
                    <a:chExt cx="1282" cy="1392"/>
                  </a:xfrm>
                </p:grpSpPr>
                <p:sp>
                  <p:nvSpPr>
                    <p:cNvPr id="1578" name="Shape 157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79" name="Shape 1579"/>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80" name="Shape 1580"/>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81" name="Shape 1581"/>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2" name="Shape 1582"/>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83" name="Shape 1583"/>
              <p:cNvSpPr/>
              <p:nvPr/>
            </p:nvSpPr>
            <p:spPr>
              <a:xfrm flipH="1">
                <a:off x="3460" y="1180"/>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4" name="Shape 1584"/>
              <p:cNvSpPr/>
              <p:nvPr/>
            </p:nvSpPr>
            <p:spPr>
              <a:xfrm flipH="1">
                <a:off x="4224" y="719"/>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5" name="Shape 1585"/>
              <p:cNvSpPr/>
              <p:nvPr/>
            </p:nvSpPr>
            <p:spPr>
              <a:xfrm flipH="1">
                <a:off x="2736" y="2160"/>
                <a:ext cx="123" cy="144"/>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6" name="Shape 1586"/>
              <p:cNvSpPr/>
              <p:nvPr/>
            </p:nvSpPr>
            <p:spPr>
              <a:xfrm flipH="1">
                <a:off x="3408" y="2015"/>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7" name="Shape 1587"/>
              <p:cNvSpPr/>
              <p:nvPr/>
            </p:nvSpPr>
            <p:spPr>
              <a:xfrm flipH="1">
                <a:off x="3119" y="2352"/>
                <a:ext cx="131" cy="119"/>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88" name="Shape 1588"/>
              <p:cNvSpPr/>
              <p:nvPr/>
            </p:nvSpPr>
            <p:spPr>
              <a:xfrm>
                <a:off x="3071" y="1488"/>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589" name="Shape 1589"/>
              <p:cNvGrpSpPr/>
              <p:nvPr/>
            </p:nvGrpSpPr>
            <p:grpSpPr>
              <a:xfrm rot="-217621">
                <a:off x="3599" y="1535"/>
                <a:ext cx="385" cy="498"/>
                <a:chOff x="3848" y="335"/>
                <a:chExt cx="1307" cy="1392"/>
              </a:xfrm>
            </p:grpSpPr>
            <p:grpSp>
              <p:nvGrpSpPr>
                <p:cNvPr id="1590" name="Shape 1590"/>
                <p:cNvGrpSpPr/>
                <p:nvPr/>
              </p:nvGrpSpPr>
              <p:grpSpPr>
                <a:xfrm rot="2667073">
                  <a:off x="4061" y="576"/>
                  <a:ext cx="884" cy="960"/>
                  <a:chOff x="3848" y="335"/>
                  <a:chExt cx="1282" cy="1392"/>
                </a:xfrm>
              </p:grpSpPr>
              <p:grpSp>
                <p:nvGrpSpPr>
                  <p:cNvPr id="1591" name="Shape 1591"/>
                  <p:cNvGrpSpPr/>
                  <p:nvPr/>
                </p:nvGrpSpPr>
                <p:grpSpPr>
                  <a:xfrm>
                    <a:off x="3848" y="335"/>
                    <a:ext cx="1282" cy="1392"/>
                    <a:chOff x="3848" y="335"/>
                    <a:chExt cx="1282" cy="1392"/>
                  </a:xfrm>
                </p:grpSpPr>
                <p:sp>
                  <p:nvSpPr>
                    <p:cNvPr id="1592" name="Shape 1592"/>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3" name="Shape 1593"/>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94" name="Shape 1594"/>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595" name="Shape 1595"/>
                <p:cNvGrpSpPr/>
                <p:nvPr/>
              </p:nvGrpSpPr>
              <p:grpSpPr>
                <a:xfrm>
                  <a:off x="3848" y="335"/>
                  <a:ext cx="1282" cy="1392"/>
                  <a:chOff x="3848" y="335"/>
                  <a:chExt cx="1282" cy="1392"/>
                </a:xfrm>
              </p:grpSpPr>
              <p:grpSp>
                <p:nvGrpSpPr>
                  <p:cNvPr id="1596" name="Shape 1596"/>
                  <p:cNvGrpSpPr/>
                  <p:nvPr/>
                </p:nvGrpSpPr>
                <p:grpSpPr>
                  <a:xfrm>
                    <a:off x="3848" y="335"/>
                    <a:ext cx="1282" cy="1392"/>
                    <a:chOff x="3848" y="335"/>
                    <a:chExt cx="1282" cy="1392"/>
                  </a:xfrm>
                </p:grpSpPr>
                <p:sp>
                  <p:nvSpPr>
                    <p:cNvPr id="1597" name="Shape 159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598" name="Shape 159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599" name="Shape 159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600" name="Shape 1600"/>
              <p:cNvGrpSpPr/>
              <p:nvPr/>
            </p:nvGrpSpPr>
            <p:grpSpPr>
              <a:xfrm>
                <a:off x="2408" y="1438"/>
                <a:ext cx="414" cy="529"/>
                <a:chOff x="658" y="186"/>
                <a:chExt cx="1496" cy="1877"/>
              </a:xfrm>
            </p:grpSpPr>
            <p:grpSp>
              <p:nvGrpSpPr>
                <p:cNvPr id="1601" name="Shape 1601"/>
                <p:cNvGrpSpPr/>
                <p:nvPr/>
              </p:nvGrpSpPr>
              <p:grpSpPr>
                <a:xfrm rot="2667073">
                  <a:off x="894" y="389"/>
                  <a:ext cx="1024" cy="1092"/>
                  <a:chOff x="3848" y="335"/>
                  <a:chExt cx="1282" cy="1392"/>
                </a:xfrm>
              </p:grpSpPr>
              <p:grpSp>
                <p:nvGrpSpPr>
                  <p:cNvPr id="1602" name="Shape 1602"/>
                  <p:cNvGrpSpPr/>
                  <p:nvPr/>
                </p:nvGrpSpPr>
                <p:grpSpPr>
                  <a:xfrm>
                    <a:off x="3848" y="335"/>
                    <a:ext cx="1282" cy="1392"/>
                    <a:chOff x="3848" y="335"/>
                    <a:chExt cx="1282" cy="1392"/>
                  </a:xfrm>
                </p:grpSpPr>
                <p:sp>
                  <p:nvSpPr>
                    <p:cNvPr id="1603" name="Shape 160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4" name="Shape 1604"/>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05" name="Shape 1605"/>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06" name="Shape 1606"/>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7" name="Shape 1607"/>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08" name="Shape 1608"/>
              <p:cNvSpPr/>
              <p:nvPr/>
            </p:nvSpPr>
            <p:spPr>
              <a:xfrm>
                <a:off x="3023" y="1962"/>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09" name="Shape 1609"/>
              <p:cNvSpPr/>
              <p:nvPr/>
            </p:nvSpPr>
            <p:spPr>
              <a:xfrm>
                <a:off x="3408" y="2255"/>
                <a:ext cx="85" cy="87"/>
              </a:xfrm>
              <a:prstGeom prst="ellipse">
                <a:avLst/>
              </a:prstGeom>
              <a:gradFill>
                <a:gsLst>
                  <a:gs pos="0">
                    <a:srgbClr val="FFFF00"/>
                  </a:gs>
                  <a:gs pos="100000">
                    <a:srgbClr val="FF3300"/>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0" name="Shape 1610"/>
              <p:cNvSpPr/>
              <p:nvPr/>
            </p:nvSpPr>
            <p:spPr>
              <a:xfrm>
                <a:off x="2160" y="2400"/>
                <a:ext cx="108" cy="72"/>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1" name="Shape 1611"/>
              <p:cNvSpPr/>
              <p:nvPr/>
            </p:nvSpPr>
            <p:spPr>
              <a:xfrm>
                <a:off x="2447" y="2400"/>
                <a:ext cx="90" cy="72"/>
              </a:xfrm>
              <a:prstGeom prst="ellipse">
                <a:avLst/>
              </a:prstGeom>
              <a:gradFill>
                <a:gsLst>
                  <a:gs pos="0">
                    <a:srgbClr val="99CCFF"/>
                  </a:gs>
                  <a:gs pos="100000">
                    <a:srgbClr val="6B8FB3"/>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2" name="Shape 1612"/>
              <p:cNvSpPr/>
              <p:nvPr/>
            </p:nvSpPr>
            <p:spPr>
              <a:xfrm flipH="1">
                <a:off x="2831" y="1920"/>
                <a:ext cx="99" cy="69"/>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613" name="Shape 1613"/>
              <p:cNvGrpSpPr/>
              <p:nvPr/>
            </p:nvGrpSpPr>
            <p:grpSpPr>
              <a:xfrm flipH="1" rot="-945171">
                <a:off x="2202" y="1961"/>
                <a:ext cx="265" cy="301"/>
                <a:chOff x="3848" y="335"/>
                <a:chExt cx="1307" cy="1392"/>
              </a:xfrm>
            </p:grpSpPr>
            <p:grpSp>
              <p:nvGrpSpPr>
                <p:cNvPr id="1614" name="Shape 1614"/>
                <p:cNvGrpSpPr/>
                <p:nvPr/>
              </p:nvGrpSpPr>
              <p:grpSpPr>
                <a:xfrm rot="2667073">
                  <a:off x="4061" y="576"/>
                  <a:ext cx="884" cy="960"/>
                  <a:chOff x="3848" y="335"/>
                  <a:chExt cx="1282" cy="1392"/>
                </a:xfrm>
              </p:grpSpPr>
              <p:grpSp>
                <p:nvGrpSpPr>
                  <p:cNvPr id="1615" name="Shape 1615"/>
                  <p:cNvGrpSpPr/>
                  <p:nvPr/>
                </p:nvGrpSpPr>
                <p:grpSpPr>
                  <a:xfrm>
                    <a:off x="3848" y="335"/>
                    <a:ext cx="1282" cy="1392"/>
                    <a:chOff x="3848" y="335"/>
                    <a:chExt cx="1282" cy="1392"/>
                  </a:xfrm>
                </p:grpSpPr>
                <p:sp>
                  <p:nvSpPr>
                    <p:cNvPr id="1616" name="Shape 1616"/>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17" name="Shape 1617"/>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18" name="Shape 1618"/>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rgbClr val="FF3300"/>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nvGrpSpPr>
                <p:cNvPr id="1619" name="Shape 1619"/>
                <p:cNvGrpSpPr/>
                <p:nvPr/>
              </p:nvGrpSpPr>
              <p:grpSpPr>
                <a:xfrm>
                  <a:off x="3848" y="335"/>
                  <a:ext cx="1282" cy="1392"/>
                  <a:chOff x="3848" y="335"/>
                  <a:chExt cx="1282" cy="1392"/>
                </a:xfrm>
              </p:grpSpPr>
              <p:grpSp>
                <p:nvGrpSpPr>
                  <p:cNvPr id="1620" name="Shape 1620"/>
                  <p:cNvGrpSpPr/>
                  <p:nvPr/>
                </p:nvGrpSpPr>
                <p:grpSpPr>
                  <a:xfrm>
                    <a:off x="3848" y="335"/>
                    <a:ext cx="1282" cy="1392"/>
                    <a:chOff x="3848" y="335"/>
                    <a:chExt cx="1282" cy="1392"/>
                  </a:xfrm>
                </p:grpSpPr>
                <p:sp>
                  <p:nvSpPr>
                    <p:cNvPr id="1621" name="Shape 1621"/>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2" name="Shape 1622"/>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23" name="Shape 1623"/>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00"/>
                      </a:gs>
                      <a:gs pos="100000">
                        <a:srgbClr val="FF6600"/>
                      </a:gs>
                    </a:gsLst>
                    <a:path path="circle">
                      <a:fillToRect b="50%" l="50%" r="50%" t="50%"/>
                    </a:path>
                    <a:tileRect/>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grpSp>
            <p:nvGrpSpPr>
              <p:cNvPr id="1624" name="Shape 1624"/>
              <p:cNvGrpSpPr/>
              <p:nvPr/>
            </p:nvGrpSpPr>
            <p:grpSpPr>
              <a:xfrm rot="-5439086">
                <a:off x="2673" y="2413"/>
                <a:ext cx="285" cy="319"/>
                <a:chOff x="658" y="186"/>
                <a:chExt cx="1496" cy="1877"/>
              </a:xfrm>
            </p:grpSpPr>
            <p:grpSp>
              <p:nvGrpSpPr>
                <p:cNvPr id="1625" name="Shape 1625"/>
                <p:cNvGrpSpPr/>
                <p:nvPr/>
              </p:nvGrpSpPr>
              <p:grpSpPr>
                <a:xfrm rot="2667073">
                  <a:off x="894" y="389"/>
                  <a:ext cx="1024" cy="1092"/>
                  <a:chOff x="3848" y="335"/>
                  <a:chExt cx="1282" cy="1392"/>
                </a:xfrm>
              </p:grpSpPr>
              <p:grpSp>
                <p:nvGrpSpPr>
                  <p:cNvPr id="1626" name="Shape 1626"/>
                  <p:cNvGrpSpPr/>
                  <p:nvPr/>
                </p:nvGrpSpPr>
                <p:grpSpPr>
                  <a:xfrm>
                    <a:off x="3848" y="335"/>
                    <a:ext cx="1282" cy="1392"/>
                    <a:chOff x="3848" y="335"/>
                    <a:chExt cx="1282" cy="1392"/>
                  </a:xfrm>
                </p:grpSpPr>
                <p:sp>
                  <p:nvSpPr>
                    <p:cNvPr id="1627" name="Shape 1627"/>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28" name="Shape 1628"/>
                    <p:cNvSpPr/>
                    <p:nvPr/>
                  </p:nvSpPr>
                  <p:spPr>
                    <a:xfrm rot="-5529941">
                      <a:off x="4403" y="421"/>
                      <a:ext cx="173" cy="1277"/>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29" name="Shape 1629"/>
                  <p:cNvSpPr/>
                  <p:nvPr/>
                </p:nvSpPr>
                <p:spPr>
                  <a:xfrm>
                    <a:off x="4406" y="335"/>
                    <a:ext cx="240" cy="1392"/>
                  </a:xfrm>
                  <a:custGeom>
                    <a:pathLst>
                      <a:path extrusionOk="0" h="120000" w="120000">
                        <a:moveTo>
                          <a:pt x="58333" y="0"/>
                        </a:moveTo>
                        <a:lnTo>
                          <a:pt x="0" y="61395"/>
                        </a:lnTo>
                        <a:lnTo>
                          <a:pt x="45000" y="120000"/>
                        </a:lnTo>
                        <a:lnTo>
                          <a:pt x="120000" y="61395"/>
                        </a:lnTo>
                        <a:lnTo>
                          <a:pt x="58333"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30" name="Shape 1630"/>
                <p:cNvSpPr/>
                <p:nvPr/>
              </p:nvSpPr>
              <p:spPr>
                <a:xfrm rot="-5529941">
                  <a:off x="1334" y="384"/>
                  <a:ext cx="149" cy="1212"/>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1" name="Shape 1631"/>
                <p:cNvSpPr/>
                <p:nvPr/>
              </p:nvSpPr>
              <p:spPr>
                <a:xfrm>
                  <a:off x="1343" y="191"/>
                  <a:ext cx="191" cy="1871"/>
                </a:xfrm>
                <a:custGeom>
                  <a:pathLst>
                    <a:path extrusionOk="0" h="120000" w="120000">
                      <a:moveTo>
                        <a:pt x="58333" y="0"/>
                      </a:moveTo>
                      <a:lnTo>
                        <a:pt x="0" y="61395"/>
                      </a:lnTo>
                      <a:lnTo>
                        <a:pt x="45000" y="120000"/>
                      </a:lnTo>
                      <a:lnTo>
                        <a:pt x="120000" y="61395"/>
                      </a:lnTo>
                      <a:lnTo>
                        <a:pt x="58333" y="0"/>
                      </a:lnTo>
                      <a:close/>
                    </a:path>
                  </a:pathLst>
                </a:custGeom>
                <a:gradFill>
                  <a:gsLst>
                    <a:gs pos="0">
                      <a:srgbClr val="FFFFCC"/>
                    </a:gs>
                    <a:gs pos="100000">
                      <a:srgbClr val="99CCFF"/>
                    </a:gs>
                  </a:gsLst>
                  <a:lin ang="54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sp>
            <p:nvSpPr>
              <p:cNvPr id="1632" name="Shape 1632"/>
              <p:cNvSpPr/>
              <p:nvPr/>
            </p:nvSpPr>
            <p:spPr>
              <a:xfrm flipH="1">
                <a:off x="2500" y="2187"/>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3" name="Shape 1633"/>
              <p:cNvSpPr/>
              <p:nvPr/>
            </p:nvSpPr>
            <p:spPr>
              <a:xfrm flipH="1">
                <a:off x="3263" y="1728"/>
                <a:ext cx="127" cy="104"/>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4" name="Shape 1634"/>
              <p:cNvSpPr/>
              <p:nvPr/>
            </p:nvSpPr>
            <p:spPr>
              <a:xfrm>
                <a:off x="3750" y="2131"/>
                <a:ext cx="184" cy="172"/>
              </a:xfrm>
              <a:custGeom>
                <a:pathLst>
                  <a:path extrusionOk="0" h="120000" w="120000">
                    <a:moveTo>
                      <a:pt x="70000" y="322"/>
                    </a:moveTo>
                    <a:cubicBezTo>
                      <a:pt x="68482" y="322"/>
                      <a:pt x="66875" y="322"/>
                      <a:pt x="65357" y="322"/>
                    </a:cubicBezTo>
                    <a:lnTo>
                      <a:pt x="53125" y="44032"/>
                    </a:lnTo>
                    <a:lnTo>
                      <a:pt x="0" y="58064"/>
                    </a:lnTo>
                    <a:cubicBezTo>
                      <a:pt x="10000" y="60645"/>
                      <a:pt x="20000" y="63145"/>
                      <a:pt x="30000" y="65806"/>
                    </a:cubicBezTo>
                    <a:cubicBezTo>
                      <a:pt x="35625" y="67338"/>
                      <a:pt x="41696" y="69677"/>
                      <a:pt x="47678" y="69677"/>
                    </a:cubicBezTo>
                    <a:lnTo>
                      <a:pt x="12857" y="112258"/>
                    </a:lnTo>
                    <a:lnTo>
                      <a:pt x="64285" y="85161"/>
                    </a:lnTo>
                    <a:lnTo>
                      <a:pt x="120000" y="120000"/>
                    </a:lnTo>
                    <a:lnTo>
                      <a:pt x="90000" y="81290"/>
                    </a:lnTo>
                    <a:lnTo>
                      <a:pt x="120000" y="54193"/>
                    </a:lnTo>
                    <a:lnTo>
                      <a:pt x="85714" y="54193"/>
                    </a:lnTo>
                    <a:lnTo>
                      <a:pt x="64285" y="0"/>
                    </a:lnTo>
                    <a:lnTo>
                      <a:pt x="70000" y="322"/>
                    </a:lnTo>
                    <a:close/>
                  </a:path>
                </a:pathLst>
              </a:custGeom>
              <a:gradFill>
                <a:gsLst>
                  <a:gs pos="0">
                    <a:srgbClr val="00FFFF"/>
                  </a:gs>
                  <a:gs pos="100000">
                    <a:srgbClr val="FFFF66"/>
                  </a:gs>
                </a:gsLst>
                <a:lin ang="18900000" scaled="0"/>
              </a:gra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5" name="Shape 1635"/>
              <p:cNvSpPr/>
              <p:nvPr/>
            </p:nvSpPr>
            <p:spPr>
              <a:xfrm>
                <a:off x="4224" y="1662"/>
                <a:ext cx="144" cy="113"/>
              </a:xfrm>
              <a:prstGeom prst="ellipse">
                <a:avLst/>
              </a:prstGeom>
              <a:gradFill>
                <a:gsLst>
                  <a:gs pos="0">
                    <a:srgbClr val="FFFFFF"/>
                  </a:gs>
                  <a:gs pos="100000">
                    <a:srgbClr val="99CCFF"/>
                  </a:gs>
                </a:gsLst>
                <a:path path="circle">
                  <a:fillToRect b="50%" l="50%" r="50%" t="50%"/>
                </a:path>
                <a:tileRect/>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36" name="Shape 1636"/>
              <p:cNvSpPr/>
              <p:nvPr/>
            </p:nvSpPr>
            <p:spPr>
              <a:xfrm flipH="1">
                <a:off x="2627" y="1200"/>
                <a:ext cx="156" cy="119"/>
              </a:xfrm>
              <a:prstGeom prst="ellipse">
                <a:avLst/>
              </a:prstGeom>
              <a:gradFill>
                <a:gsLst>
                  <a:gs pos="0">
                    <a:schemeClr val="folHlink"/>
                  </a:gs>
                  <a:gs pos="100000">
                    <a:srgbClr val="7D7D7D"/>
                  </a:gs>
                </a:gsLst>
                <a:path path="circle">
                  <a:fillToRect b="100%" l="100%"/>
                </a:path>
                <a:tileRect r="-100%" t="-100%"/>
              </a:gra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grpSp>
      <p:sp>
        <p:nvSpPr>
          <p:cNvPr id="1637" name="Shape 1637"/>
          <p:cNvSpPr txBox="1"/>
          <p:nvPr/>
        </p:nvSpPr>
        <p:spPr>
          <a:xfrm>
            <a:off x="0" y="-4465"/>
            <a:ext cx="1072730"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400">
                <a:solidFill>
                  <a:srgbClr val="A5A5A5"/>
                </a:solidFill>
                <a:latin typeface="Times New Roman"/>
                <a:ea typeface="Times New Roman"/>
                <a:cs typeface="Times New Roman"/>
                <a:sym typeface="Times New Roman"/>
              </a:rPr>
              <a:t>Galaxy</a:t>
            </a: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